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5.xml" ContentType="application/vnd.openxmlformats-officedocument.theme+xml"/>
  <Override PartName="/ppt/slideLayouts/slideLayout21.xml" ContentType="application/vnd.openxmlformats-officedocument.presentationml.slideLayout+xml"/>
  <Override PartName="/ppt/theme/theme6.xml" ContentType="application/vnd.openxmlformats-officedocument.theme+xml"/>
  <Override PartName="/ppt/slideLayouts/slideLayout22.xml" ContentType="application/vnd.openxmlformats-officedocument.presentationml.slideLayout+xml"/>
  <Override PartName="/ppt/theme/theme7.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8.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123" r:id="rId1"/>
    <p:sldMasterId id="2147484129" r:id="rId2"/>
    <p:sldMasterId id="2147484131" r:id="rId3"/>
    <p:sldMasterId id="2147484133" r:id="rId4"/>
    <p:sldMasterId id="2147484146" r:id="rId5"/>
    <p:sldMasterId id="2147484154" r:id="rId6"/>
    <p:sldMasterId id="2147484160" r:id="rId7"/>
    <p:sldMasterId id="2147484164" r:id="rId8"/>
    <p:sldMasterId id="2147484169" r:id="rId9"/>
  </p:sldMasterIdLst>
  <p:notesMasterIdLst>
    <p:notesMasterId r:id="rId42"/>
  </p:notesMasterIdLst>
  <p:handoutMasterIdLst>
    <p:handoutMasterId r:id="rId43"/>
  </p:handoutMasterIdLst>
  <p:sldIdLst>
    <p:sldId id="646" r:id="rId10"/>
    <p:sldId id="649" r:id="rId11"/>
    <p:sldId id="614" r:id="rId12"/>
    <p:sldId id="582" r:id="rId13"/>
    <p:sldId id="583" r:id="rId14"/>
    <p:sldId id="625" r:id="rId15"/>
    <p:sldId id="578" r:id="rId16"/>
    <p:sldId id="650" r:id="rId17"/>
    <p:sldId id="576" r:id="rId18"/>
    <p:sldId id="645" r:id="rId19"/>
    <p:sldId id="615" r:id="rId20"/>
    <p:sldId id="587" r:id="rId21"/>
    <p:sldId id="586" r:id="rId22"/>
    <p:sldId id="282" r:id="rId23"/>
    <p:sldId id="671" r:id="rId24"/>
    <p:sldId id="588" r:id="rId25"/>
    <p:sldId id="628" r:id="rId26"/>
    <p:sldId id="629" r:id="rId27"/>
    <p:sldId id="630" r:id="rId28"/>
    <p:sldId id="688" r:id="rId29"/>
    <p:sldId id="689" r:id="rId30"/>
    <p:sldId id="631" r:id="rId31"/>
    <p:sldId id="632" r:id="rId32"/>
    <p:sldId id="633" r:id="rId33"/>
    <p:sldId id="634" r:id="rId34"/>
    <p:sldId id="635" r:id="rId35"/>
    <p:sldId id="647" r:id="rId36"/>
    <p:sldId id="637" r:id="rId37"/>
    <p:sldId id="648" r:id="rId38"/>
    <p:sldId id="639" r:id="rId39"/>
    <p:sldId id="640" r:id="rId40"/>
    <p:sldId id="626" r:id="rId41"/>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Garamond" pitchFamily="18" charset="0"/>
        <a:ea typeface="+mn-ea"/>
        <a:cs typeface="+mn-cs"/>
      </a:defRPr>
    </a:lvl1pPr>
    <a:lvl2pPr marL="457200" algn="l" rtl="0" eaLnBrk="0" fontAlgn="base" hangingPunct="0">
      <a:spcBef>
        <a:spcPct val="0"/>
      </a:spcBef>
      <a:spcAft>
        <a:spcPct val="0"/>
      </a:spcAft>
      <a:defRPr kern="1200">
        <a:solidFill>
          <a:schemeClr val="tx1"/>
        </a:solidFill>
        <a:latin typeface="Garamond" pitchFamily="18" charset="0"/>
        <a:ea typeface="+mn-ea"/>
        <a:cs typeface="+mn-cs"/>
      </a:defRPr>
    </a:lvl2pPr>
    <a:lvl3pPr marL="914400" algn="l" rtl="0" eaLnBrk="0" fontAlgn="base" hangingPunct="0">
      <a:spcBef>
        <a:spcPct val="0"/>
      </a:spcBef>
      <a:spcAft>
        <a:spcPct val="0"/>
      </a:spcAft>
      <a:defRPr kern="1200">
        <a:solidFill>
          <a:schemeClr val="tx1"/>
        </a:solidFill>
        <a:latin typeface="Garamond" pitchFamily="18" charset="0"/>
        <a:ea typeface="+mn-ea"/>
        <a:cs typeface="+mn-cs"/>
      </a:defRPr>
    </a:lvl3pPr>
    <a:lvl4pPr marL="1371600" algn="l" rtl="0" eaLnBrk="0" fontAlgn="base" hangingPunct="0">
      <a:spcBef>
        <a:spcPct val="0"/>
      </a:spcBef>
      <a:spcAft>
        <a:spcPct val="0"/>
      </a:spcAft>
      <a:defRPr kern="1200">
        <a:solidFill>
          <a:schemeClr val="tx1"/>
        </a:solidFill>
        <a:latin typeface="Garamond" pitchFamily="18" charset="0"/>
        <a:ea typeface="+mn-ea"/>
        <a:cs typeface="+mn-cs"/>
      </a:defRPr>
    </a:lvl4pPr>
    <a:lvl5pPr marL="1828800" algn="l" rtl="0" eaLnBrk="0" fontAlgn="base" hangingPunct="0">
      <a:spcBef>
        <a:spcPct val="0"/>
      </a:spcBef>
      <a:spcAft>
        <a:spcPct val="0"/>
      </a:spcAft>
      <a:defRPr kern="1200">
        <a:solidFill>
          <a:schemeClr val="tx1"/>
        </a:solidFill>
        <a:latin typeface="Garamond" pitchFamily="18" charset="0"/>
        <a:ea typeface="+mn-ea"/>
        <a:cs typeface="+mn-cs"/>
      </a:defRPr>
    </a:lvl5pPr>
    <a:lvl6pPr marL="2286000" algn="l" defTabSz="914400" rtl="0" eaLnBrk="1" latinLnBrk="0" hangingPunct="1">
      <a:defRPr kern="1200">
        <a:solidFill>
          <a:schemeClr val="tx1"/>
        </a:solidFill>
        <a:latin typeface="Garamond" pitchFamily="18" charset="0"/>
        <a:ea typeface="+mn-ea"/>
        <a:cs typeface="+mn-cs"/>
      </a:defRPr>
    </a:lvl6pPr>
    <a:lvl7pPr marL="2743200" algn="l" defTabSz="914400" rtl="0" eaLnBrk="1" latinLnBrk="0" hangingPunct="1">
      <a:defRPr kern="1200">
        <a:solidFill>
          <a:schemeClr val="tx1"/>
        </a:solidFill>
        <a:latin typeface="Garamond" pitchFamily="18" charset="0"/>
        <a:ea typeface="+mn-ea"/>
        <a:cs typeface="+mn-cs"/>
      </a:defRPr>
    </a:lvl7pPr>
    <a:lvl8pPr marL="3200400" algn="l" defTabSz="914400" rtl="0" eaLnBrk="1" latinLnBrk="0" hangingPunct="1">
      <a:defRPr kern="1200">
        <a:solidFill>
          <a:schemeClr val="tx1"/>
        </a:solidFill>
        <a:latin typeface="Garamond" pitchFamily="18" charset="0"/>
        <a:ea typeface="+mn-ea"/>
        <a:cs typeface="+mn-cs"/>
      </a:defRPr>
    </a:lvl8pPr>
    <a:lvl9pPr marL="3657600" algn="l" defTabSz="914400" rtl="0" eaLnBrk="1" latinLnBrk="0" hangingPunct="1">
      <a:defRPr kern="1200">
        <a:solidFill>
          <a:schemeClr val="tx1"/>
        </a:solidFill>
        <a:latin typeface="Garamond" pitchFamily="18" charset="0"/>
        <a:ea typeface="+mn-ea"/>
        <a:cs typeface="+mn-cs"/>
      </a:defRPr>
    </a:lvl9pPr>
  </p:defaultTextStyle>
  <p:extLst>
    <p:ext uri="{521415D9-36F7-43E2-AB2F-B90AF26B5E84}">
      <p14:sectionLst xmlns:p14="http://schemas.microsoft.com/office/powerpoint/2010/main">
        <p14:section name="Opening" id="{E370F910-13BF-403E-99B9-03CD8C4C6E32}">
          <p14:sldIdLst>
            <p14:sldId id="646"/>
          </p14:sldIdLst>
        </p14:section>
        <p14:section name="Table of Contents" id="{21FE1D97-99E7-4327-8A11-5AE1A9D8D41D}">
          <p14:sldIdLst>
            <p14:sldId id="649"/>
          </p14:sldIdLst>
        </p14:section>
        <p14:section name="Probationary Terms" id="{5A269538-7B78-4565-BFC2-CBD1EA732A3A}">
          <p14:sldIdLst>
            <p14:sldId id="614"/>
            <p14:sldId id="582"/>
            <p14:sldId id="583"/>
          </p14:sldIdLst>
        </p14:section>
        <p14:section name="Non-Permanent Appointments" id="{A23437C6-689C-4174-A7DD-4BCD26BCAB6F}">
          <p14:sldIdLst>
            <p14:sldId id="625"/>
            <p14:sldId id="578"/>
            <p14:sldId id="650"/>
            <p14:sldId id="576"/>
            <p14:sldId id="645"/>
          </p14:sldIdLst>
        </p14:section>
        <p14:section name="Other Transactions" id="{F56EF3D4-15D6-4849-A47E-034F138E045D}">
          <p14:sldIdLst>
            <p14:sldId id="615"/>
            <p14:sldId id="587"/>
            <p14:sldId id="586"/>
            <p14:sldId id="282"/>
            <p14:sldId id="671"/>
            <p14:sldId id="588"/>
          </p14:sldIdLst>
        </p14:section>
        <p14:section name="Layoffs" id="{CB2D3CDD-F519-4D64-B54F-610C735C23AE}">
          <p14:sldIdLst>
            <p14:sldId id="628"/>
            <p14:sldId id="629"/>
            <p14:sldId id="630"/>
            <p14:sldId id="688"/>
            <p14:sldId id="689"/>
            <p14:sldId id="631"/>
            <p14:sldId id="632"/>
            <p14:sldId id="633"/>
          </p14:sldIdLst>
        </p14:section>
        <p14:section name="Records" id="{86416821-262A-4A73-AE65-39624C1D034F}">
          <p14:sldIdLst>
            <p14:sldId id="634"/>
            <p14:sldId id="635"/>
            <p14:sldId id="647"/>
            <p14:sldId id="637"/>
            <p14:sldId id="648"/>
            <p14:sldId id="639"/>
            <p14:sldId id="640"/>
          </p14:sldIdLst>
        </p14:section>
        <p14:section name="Closing" id="{ACE4C563-6497-4309-833A-DE0B4CF52759}">
          <p14:sldIdLst>
            <p14:sldId id="626"/>
          </p14:sldIdLst>
        </p14:section>
      </p14:sectionLst>
    </p:ext>
    <p:ext uri="{EFAFB233-063F-42B5-8137-9DF3F51BA10A}">
      <p15:sldGuideLst xmlns:p15="http://schemas.microsoft.com/office/powerpoint/2012/main">
        <p15:guide id="1" orient="horz" pos="864">
          <p15:clr>
            <a:srgbClr val="A4A3A4"/>
          </p15:clr>
        </p15:guide>
        <p15:guide id="2" pos="2880">
          <p15:clr>
            <a:srgbClr val="A4A3A4"/>
          </p15:clr>
        </p15:guide>
      </p15:sldGuideLst>
    </p:ext>
    <p:ext uri="{2D200454-40CA-4A62-9FC3-DE9A4176ACB9}">
      <p15:notesGuideLst xmlns:p15="http://schemas.microsoft.com/office/powerpoint/2012/main">
        <p15:guide id="1" orient="horz" pos="2929">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nneally, Maria (CS)" initials="KM(" lastIdx="15" clrIdx="0">
    <p:extLst>
      <p:ext uri="{19B8F6BF-5375-455C-9EA6-DF929625EA0E}">
        <p15:presenceInfo xmlns:p15="http://schemas.microsoft.com/office/powerpoint/2012/main" userId="S::Maria.Kenneally@cs.ny.gov::4d24b795-7ddd-4ec8-be31-baaf669cb8d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3"/>
    <a:srgbClr val="FFFF57"/>
    <a:srgbClr val="663300"/>
    <a:srgbClr val="333300"/>
    <a:srgbClr val="FFCC99"/>
    <a:srgbClr val="FF9900"/>
    <a:srgbClr val="FF6600"/>
    <a:srgbClr val="FFCC66"/>
    <a:srgbClr val="FFCC00"/>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309" autoAdjust="0"/>
    <p:restoredTop sz="47004" autoAdjust="0"/>
  </p:normalViewPr>
  <p:slideViewPr>
    <p:cSldViewPr>
      <p:cViewPr varScale="1">
        <p:scale>
          <a:sx n="31" d="100"/>
          <a:sy n="31" d="100"/>
        </p:scale>
        <p:origin x="2580" y="36"/>
      </p:cViewPr>
      <p:guideLst>
        <p:guide orient="horz" pos="864"/>
        <p:guide pos="2880"/>
      </p:guideLst>
    </p:cSldViewPr>
  </p:slideViewPr>
  <p:outlineViewPr>
    <p:cViewPr>
      <p:scale>
        <a:sx n="33" d="100"/>
        <a:sy n="33" d="100"/>
      </p:scale>
      <p:origin x="0" y="0"/>
    </p:cViewPr>
  </p:outlineViewPr>
  <p:notesTextViewPr>
    <p:cViewPr>
      <p:scale>
        <a:sx n="120" d="100"/>
        <a:sy n="120" d="100"/>
      </p:scale>
      <p:origin x="0" y="0"/>
    </p:cViewPr>
  </p:notesTextViewPr>
  <p:sorterViewPr>
    <p:cViewPr>
      <p:scale>
        <a:sx n="66" d="100"/>
        <a:sy n="66" d="100"/>
      </p:scale>
      <p:origin x="0" y="-6192"/>
    </p:cViewPr>
  </p:sorterViewPr>
  <p:notesViewPr>
    <p:cSldViewPr>
      <p:cViewPr varScale="1">
        <p:scale>
          <a:sx n="54" d="100"/>
          <a:sy n="54" d="100"/>
        </p:scale>
        <p:origin x="2874" y="78"/>
      </p:cViewPr>
      <p:guideLst>
        <p:guide orient="horz" pos="2929"/>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handoutMaster" Target="handoutMasters/handout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hdr" sz="quarter"/>
          </p:nvPr>
        </p:nvSpPr>
        <p:spPr bwMode="auto">
          <a:xfrm>
            <a:off x="0" y="0"/>
            <a:ext cx="3037840" cy="463617"/>
          </a:xfrm>
          <a:prstGeom prst="rect">
            <a:avLst/>
          </a:prstGeom>
          <a:noFill/>
          <a:ln w="9525">
            <a:noFill/>
            <a:miter lim="800000"/>
            <a:headEnd/>
            <a:tailEnd/>
          </a:ln>
          <a:effectLst/>
        </p:spPr>
        <p:txBody>
          <a:bodyPr vert="horz" wrap="square" lIns="92857" tIns="46429" rIns="92857" bIns="46429" numCol="1" anchor="t" anchorCtr="0" compatLnSpc="1">
            <a:prstTxWarp prst="textNoShape">
              <a:avLst/>
            </a:prstTxWarp>
          </a:bodyPr>
          <a:lstStyle>
            <a:lvl1pPr>
              <a:defRPr sz="1200" i="1">
                <a:effectLst>
                  <a:outerShdw blurRad="38100" dist="38100" dir="2700000" algn="tl">
                    <a:srgbClr val="C0C0C0"/>
                  </a:outerShdw>
                </a:effectLst>
                <a:latin typeface="Times New Roman" pitchFamily="18" charset="0"/>
              </a:defRPr>
            </a:lvl1pPr>
          </a:lstStyle>
          <a:p>
            <a:pPr>
              <a:defRPr/>
            </a:pPr>
            <a:endParaRPr lang="en-US"/>
          </a:p>
        </p:txBody>
      </p:sp>
      <p:sp>
        <p:nvSpPr>
          <p:cNvPr id="25603" name="Rectangle 3"/>
          <p:cNvSpPr>
            <a:spLocks noGrp="1" noChangeArrowheads="1"/>
          </p:cNvSpPr>
          <p:nvPr>
            <p:ph type="dt" sz="quarter" idx="1"/>
          </p:nvPr>
        </p:nvSpPr>
        <p:spPr bwMode="auto">
          <a:xfrm>
            <a:off x="3972560" y="0"/>
            <a:ext cx="3037840" cy="463617"/>
          </a:xfrm>
          <a:prstGeom prst="rect">
            <a:avLst/>
          </a:prstGeom>
          <a:noFill/>
          <a:ln w="9525">
            <a:noFill/>
            <a:miter lim="800000"/>
            <a:headEnd/>
            <a:tailEnd/>
          </a:ln>
          <a:effectLst/>
        </p:spPr>
        <p:txBody>
          <a:bodyPr vert="horz" wrap="square" lIns="92857" tIns="46429" rIns="92857" bIns="46429" numCol="1" anchor="t" anchorCtr="0" compatLnSpc="1">
            <a:prstTxWarp prst="textNoShape">
              <a:avLst/>
            </a:prstTxWarp>
          </a:bodyPr>
          <a:lstStyle>
            <a:lvl1pPr algn="r">
              <a:defRPr sz="1200" i="1">
                <a:effectLst>
                  <a:outerShdw blurRad="38100" dist="38100" dir="2700000" algn="tl">
                    <a:srgbClr val="C0C0C0"/>
                  </a:outerShdw>
                </a:effectLst>
                <a:latin typeface="Times New Roman" pitchFamily="18" charset="0"/>
              </a:defRPr>
            </a:lvl1pPr>
          </a:lstStyle>
          <a:p>
            <a:pPr>
              <a:defRPr/>
            </a:pPr>
            <a:fld id="{3AF290FD-5689-4A50-83DB-A1184E4A3AEF}" type="datetime1">
              <a:rPr lang="en-US"/>
              <a:pPr>
                <a:defRPr/>
              </a:pPr>
              <a:t>1/3/2023</a:t>
            </a:fld>
            <a:endParaRPr lang="en-US"/>
          </a:p>
        </p:txBody>
      </p:sp>
      <p:sp>
        <p:nvSpPr>
          <p:cNvPr id="25604" name="Rectangle 4"/>
          <p:cNvSpPr>
            <a:spLocks noGrp="1" noChangeArrowheads="1"/>
          </p:cNvSpPr>
          <p:nvPr>
            <p:ph type="ftr" sz="quarter" idx="2"/>
          </p:nvPr>
        </p:nvSpPr>
        <p:spPr bwMode="auto">
          <a:xfrm>
            <a:off x="0" y="8832783"/>
            <a:ext cx="3037840" cy="463617"/>
          </a:xfrm>
          <a:prstGeom prst="rect">
            <a:avLst/>
          </a:prstGeom>
          <a:noFill/>
          <a:ln w="9525">
            <a:noFill/>
            <a:miter lim="800000"/>
            <a:headEnd/>
            <a:tailEnd/>
          </a:ln>
          <a:effectLst/>
        </p:spPr>
        <p:txBody>
          <a:bodyPr vert="horz" wrap="square" lIns="92857" tIns="46429" rIns="92857" bIns="46429" numCol="1" anchor="b" anchorCtr="0" compatLnSpc="1">
            <a:prstTxWarp prst="textNoShape">
              <a:avLst/>
            </a:prstTxWarp>
          </a:bodyPr>
          <a:lstStyle>
            <a:lvl1pPr>
              <a:defRPr sz="1200" i="1" dirty="0">
                <a:effectLst>
                  <a:outerShdw blurRad="38100" dist="38100" dir="2700000" algn="tl">
                    <a:srgbClr val="C0C0C0"/>
                  </a:outerShdw>
                </a:effectLst>
                <a:latin typeface="Times New Roman" pitchFamily="18" charset="0"/>
              </a:defRPr>
            </a:lvl1pPr>
          </a:lstStyle>
          <a:p>
            <a:pPr>
              <a:defRPr/>
            </a:pPr>
            <a:endParaRPr lang="en-US"/>
          </a:p>
        </p:txBody>
      </p:sp>
      <p:sp>
        <p:nvSpPr>
          <p:cNvPr id="25605" name="Rectangle 5"/>
          <p:cNvSpPr>
            <a:spLocks noGrp="1" noChangeArrowheads="1"/>
          </p:cNvSpPr>
          <p:nvPr>
            <p:ph type="sldNum" sz="quarter" idx="3"/>
          </p:nvPr>
        </p:nvSpPr>
        <p:spPr bwMode="auto">
          <a:xfrm>
            <a:off x="3972560" y="8832783"/>
            <a:ext cx="3037840" cy="463617"/>
          </a:xfrm>
          <a:prstGeom prst="rect">
            <a:avLst/>
          </a:prstGeom>
          <a:noFill/>
          <a:ln w="9525">
            <a:noFill/>
            <a:miter lim="800000"/>
            <a:headEnd/>
            <a:tailEnd/>
          </a:ln>
          <a:effectLst/>
        </p:spPr>
        <p:txBody>
          <a:bodyPr vert="horz" wrap="square" lIns="92857" tIns="46429" rIns="92857" bIns="46429" numCol="1" anchor="b" anchorCtr="0" compatLnSpc="1">
            <a:prstTxWarp prst="textNoShape">
              <a:avLst/>
            </a:prstTxWarp>
          </a:bodyPr>
          <a:lstStyle>
            <a:lvl1pPr algn="r">
              <a:defRPr sz="1200" i="1">
                <a:effectLst>
                  <a:outerShdw blurRad="38100" dist="38100" dir="2700000" algn="tl">
                    <a:srgbClr val="C0C0C0"/>
                  </a:outerShdw>
                </a:effectLst>
                <a:latin typeface="Times New Roman" pitchFamily="18" charset="0"/>
              </a:defRPr>
            </a:lvl1pPr>
          </a:lstStyle>
          <a:p>
            <a:pPr>
              <a:defRPr/>
            </a:pPr>
            <a:fld id="{E736AFA3-E696-4166-A0BF-A7C6DFF1477D}" type="slidenum">
              <a:rPr lang="en-US"/>
              <a:pPr>
                <a:defRPr/>
              </a:pPr>
              <a:t>‹#›</a:t>
            </a:fld>
            <a:endParaRPr lang="en-US"/>
          </a:p>
        </p:txBody>
      </p:sp>
    </p:spTree>
    <p:extLst>
      <p:ext uri="{BB962C8B-B14F-4D97-AF65-F5344CB8AC3E}">
        <p14:creationId xmlns:p14="http://schemas.microsoft.com/office/powerpoint/2010/main" val="5023414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37840" cy="463617"/>
          </a:xfrm>
          <a:prstGeom prst="rect">
            <a:avLst/>
          </a:prstGeom>
          <a:noFill/>
          <a:ln w="9525">
            <a:noFill/>
            <a:miter lim="800000"/>
            <a:headEnd/>
            <a:tailEnd/>
          </a:ln>
          <a:effectLst/>
        </p:spPr>
        <p:txBody>
          <a:bodyPr vert="horz" wrap="square" lIns="92857" tIns="46429" rIns="92857" bIns="46429" numCol="1" anchor="t" anchorCtr="0" compatLnSpc="1">
            <a:prstTxWarp prst="textNoShape">
              <a:avLst/>
            </a:prstTxWarp>
          </a:bodyPr>
          <a:lstStyle>
            <a:lvl1pPr>
              <a:defRPr sz="1200">
                <a:latin typeface="Times New Roman" pitchFamily="18" charset="0"/>
              </a:defRPr>
            </a:lvl1pPr>
          </a:lstStyle>
          <a:p>
            <a:pPr>
              <a:defRPr/>
            </a:pPr>
            <a:endParaRPr lang="en-US"/>
          </a:p>
        </p:txBody>
      </p:sp>
      <p:sp>
        <p:nvSpPr>
          <p:cNvPr id="4099" name="Rectangle 3"/>
          <p:cNvSpPr>
            <a:spLocks noGrp="1" noChangeArrowheads="1"/>
          </p:cNvSpPr>
          <p:nvPr>
            <p:ph type="dt" idx="1"/>
          </p:nvPr>
        </p:nvSpPr>
        <p:spPr bwMode="auto">
          <a:xfrm>
            <a:off x="3972560" y="0"/>
            <a:ext cx="3037840" cy="463617"/>
          </a:xfrm>
          <a:prstGeom prst="rect">
            <a:avLst/>
          </a:prstGeom>
          <a:noFill/>
          <a:ln w="9525">
            <a:noFill/>
            <a:miter lim="800000"/>
            <a:headEnd/>
            <a:tailEnd/>
          </a:ln>
          <a:effectLst/>
        </p:spPr>
        <p:txBody>
          <a:bodyPr vert="horz" wrap="square" lIns="92857" tIns="46429" rIns="92857" bIns="46429" numCol="1" anchor="t" anchorCtr="0" compatLnSpc="1">
            <a:prstTxWarp prst="textNoShape">
              <a:avLst/>
            </a:prstTxWarp>
          </a:bodyPr>
          <a:lstStyle>
            <a:lvl1pPr algn="r">
              <a:defRPr sz="1200">
                <a:latin typeface="Times New Roman" pitchFamily="18" charset="0"/>
              </a:defRPr>
            </a:lvl1pPr>
          </a:lstStyle>
          <a:p>
            <a:pPr>
              <a:defRPr/>
            </a:pPr>
            <a:fld id="{F20490C4-CF7E-4428-A1B0-3568FE344B75}" type="datetime1">
              <a:rPr lang="en-US"/>
              <a:pPr>
                <a:defRPr/>
              </a:pPr>
              <a:t>1/3/2023</a:t>
            </a:fld>
            <a:endParaRPr lang="en-US"/>
          </a:p>
        </p:txBody>
      </p:sp>
      <p:sp>
        <p:nvSpPr>
          <p:cNvPr id="63492" name="Rectangle 4"/>
          <p:cNvSpPr>
            <a:spLocks noGrp="1" noRot="1" noChangeAspect="1" noChangeArrowheads="1" noTextEdit="1"/>
          </p:cNvSpPr>
          <p:nvPr>
            <p:ph type="sldImg" idx="2"/>
          </p:nvPr>
        </p:nvSpPr>
        <p:spPr bwMode="auto">
          <a:xfrm>
            <a:off x="1182688" y="698500"/>
            <a:ext cx="4645025" cy="3484563"/>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34720" y="4416392"/>
            <a:ext cx="5140960" cy="4182176"/>
          </a:xfrm>
          <a:prstGeom prst="rect">
            <a:avLst/>
          </a:prstGeom>
          <a:noFill/>
          <a:ln w="9525">
            <a:noFill/>
            <a:miter lim="800000"/>
            <a:headEnd/>
            <a:tailEnd/>
          </a:ln>
          <a:effectLst/>
        </p:spPr>
        <p:txBody>
          <a:bodyPr vert="horz" wrap="square" lIns="92857" tIns="46429" rIns="92857" bIns="4642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832783"/>
            <a:ext cx="3037840" cy="463617"/>
          </a:xfrm>
          <a:prstGeom prst="rect">
            <a:avLst/>
          </a:prstGeom>
          <a:noFill/>
          <a:ln w="9525">
            <a:noFill/>
            <a:miter lim="800000"/>
            <a:headEnd/>
            <a:tailEnd/>
          </a:ln>
          <a:effectLst/>
        </p:spPr>
        <p:txBody>
          <a:bodyPr vert="horz" wrap="square" lIns="92857" tIns="46429" rIns="92857" bIns="46429" numCol="1" anchor="b" anchorCtr="0" compatLnSpc="1">
            <a:prstTxWarp prst="textNoShape">
              <a:avLst/>
            </a:prstTxWarp>
          </a:bodyPr>
          <a:lstStyle>
            <a:lvl1pPr>
              <a:defRPr sz="1200">
                <a:latin typeface="Times New Roman" pitchFamily="18" charset="0"/>
              </a:defRPr>
            </a:lvl1pPr>
          </a:lstStyle>
          <a:p>
            <a:pPr>
              <a:defRPr/>
            </a:pPr>
            <a:r>
              <a:rPr lang="en-US"/>
              <a:t>Oswego 101 training modified-A.ppt</a:t>
            </a:r>
          </a:p>
        </p:txBody>
      </p:sp>
      <p:sp>
        <p:nvSpPr>
          <p:cNvPr id="4103" name="Rectangle 7"/>
          <p:cNvSpPr>
            <a:spLocks noGrp="1" noChangeArrowheads="1"/>
          </p:cNvSpPr>
          <p:nvPr>
            <p:ph type="sldNum" sz="quarter" idx="5"/>
          </p:nvPr>
        </p:nvSpPr>
        <p:spPr bwMode="auto">
          <a:xfrm>
            <a:off x="3972560" y="8832783"/>
            <a:ext cx="3037840" cy="463617"/>
          </a:xfrm>
          <a:prstGeom prst="rect">
            <a:avLst/>
          </a:prstGeom>
          <a:noFill/>
          <a:ln w="9525">
            <a:noFill/>
            <a:miter lim="800000"/>
            <a:headEnd/>
            <a:tailEnd/>
          </a:ln>
          <a:effectLst/>
        </p:spPr>
        <p:txBody>
          <a:bodyPr vert="horz" wrap="square" lIns="92857" tIns="46429" rIns="92857" bIns="46429" numCol="1" anchor="b" anchorCtr="0" compatLnSpc="1">
            <a:prstTxWarp prst="textNoShape">
              <a:avLst/>
            </a:prstTxWarp>
          </a:bodyPr>
          <a:lstStyle>
            <a:lvl1pPr algn="r">
              <a:defRPr sz="1200">
                <a:latin typeface="Times New Roman" pitchFamily="18" charset="0"/>
              </a:defRPr>
            </a:lvl1pPr>
          </a:lstStyle>
          <a:p>
            <a:pPr>
              <a:defRPr/>
            </a:pPr>
            <a:fld id="{DAF9AE6B-BC69-4025-8E5C-025A9B574671}" type="slidenum">
              <a:rPr lang="en-US"/>
              <a:pPr>
                <a:defRPr/>
              </a:pPr>
              <a:t>‹#›</a:t>
            </a:fld>
            <a:endParaRPr lang="en-US"/>
          </a:p>
        </p:txBody>
      </p:sp>
    </p:spTree>
    <p:extLst>
      <p:ext uri="{BB962C8B-B14F-4D97-AF65-F5344CB8AC3E}">
        <p14:creationId xmlns:p14="http://schemas.microsoft.com/office/powerpoint/2010/main" val="62853504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AF9AE6B-BC69-4025-8E5C-025A9B574671}"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2847859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xfrm>
            <a:off x="1182688" y="698500"/>
            <a:ext cx="4645025" cy="3484563"/>
          </a:xfrm>
          <a:ln/>
        </p:spPr>
      </p:sp>
      <p:sp>
        <p:nvSpPr>
          <p:cNvPr id="88067" name="Notes Placeholder 2"/>
          <p:cNvSpPr>
            <a:spLocks noGrp="1"/>
          </p:cNvSpPr>
          <p:nvPr>
            <p:ph type="body" idx="1"/>
          </p:nvPr>
        </p:nvSpPr>
        <p:spPr>
          <a:noFill/>
          <a:ln/>
        </p:spPr>
        <p:txBody>
          <a:bodyPr/>
          <a:lstStyle/>
          <a:p>
            <a:pPr eaLnBrk="1" hangingPunct="1"/>
            <a:endParaRPr lang="en-US" dirty="0"/>
          </a:p>
        </p:txBody>
      </p:sp>
      <p:sp>
        <p:nvSpPr>
          <p:cNvPr id="88068" name="Slide Number Placeholder 3"/>
          <p:cNvSpPr>
            <a:spLocks noGrp="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528DD8A-9A60-438E-931B-A498E530F003}"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0770883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3660458"/>
          </a:xfrm>
          <a:prstGeom prst="rect">
            <a:avLst/>
          </a:prstGeom>
        </p:spPr>
        <p:txBody>
          <a:bodyPr lIns="93177" tIns="46589" rIns="93177" bIns="46589"/>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9C80-B631-4EC4-8253-F63CFD0157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7753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xfrm>
            <a:off x="1182688" y="698500"/>
            <a:ext cx="4645025" cy="3484563"/>
          </a:xfrm>
          <a:ln/>
        </p:spPr>
      </p:sp>
      <p:sp>
        <p:nvSpPr>
          <p:cNvPr id="104451" name="Notes Placeholder 2"/>
          <p:cNvSpPr>
            <a:spLocks noGrp="1"/>
          </p:cNvSpPr>
          <p:nvPr>
            <p:ph type="body" idx="1"/>
          </p:nvPr>
        </p:nvSpPr>
        <p:spPr>
          <a:no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104452" name="Slide Number Placeholder 3"/>
          <p:cNvSpPr>
            <a:spLocks noGrp="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74F1C95-436F-4FDB-9D43-D6DA3CEBD292}"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8591498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xfrm>
            <a:off x="1182688" y="698500"/>
            <a:ext cx="4645025" cy="3484563"/>
          </a:xfrm>
          <a:ln/>
        </p:spPr>
      </p:sp>
      <p:sp>
        <p:nvSpPr>
          <p:cNvPr id="104451" name="Notes Placeholder 2"/>
          <p:cNvSpPr>
            <a:spLocks noGrp="1"/>
          </p:cNvSpPr>
          <p:nvPr>
            <p:ph type="body" idx="1"/>
          </p:nvPr>
        </p:nvSpPr>
        <p:spPr>
          <a:no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104452" name="Slide Number Placeholder 3"/>
          <p:cNvSpPr>
            <a:spLocks noGrp="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74F1C95-436F-4FDB-9D43-D6DA3CEBD292}"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8890737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5790"/>
            <a:ext cx="5608320" cy="4183380"/>
          </a:xfrm>
          <a:prstGeom prst="rect">
            <a:avLst/>
          </a:prstGeom>
        </p:spPr>
        <p:txBody>
          <a:bodyPr lIns="93177" tIns="46589" rIns="93177" bIns="46589"/>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9C80-B631-4EC4-8253-F63CFD0157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01894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xfrm>
            <a:off x="1182688" y="698500"/>
            <a:ext cx="4645025" cy="3484563"/>
          </a:xfrm>
          <a:ln/>
        </p:spPr>
      </p:sp>
      <p:sp>
        <p:nvSpPr>
          <p:cNvPr id="104451" name="Notes Placeholder 2"/>
          <p:cNvSpPr>
            <a:spLocks noGrp="1"/>
          </p:cNvSpPr>
          <p:nvPr>
            <p:ph type="body" idx="1"/>
          </p:nvPr>
        </p:nvSpPr>
        <p:spPr>
          <a:noFill/>
          <a:ln/>
        </p:spPr>
        <p:txBody>
          <a:bodyPr/>
          <a:lstStyle/>
          <a:p>
            <a:endParaRPr lang="en-US" dirty="0"/>
          </a:p>
        </p:txBody>
      </p:sp>
      <p:sp>
        <p:nvSpPr>
          <p:cNvPr id="104452" name="Slide Number Placeholder 3"/>
          <p:cNvSpPr>
            <a:spLocks noGrp="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74F1C95-436F-4FDB-9D43-D6DA3CEBD292}"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945483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xfrm>
            <a:off x="1182688" y="698500"/>
            <a:ext cx="4645025" cy="3484563"/>
          </a:xfrm>
          <a:ln/>
        </p:spPr>
      </p:sp>
      <p:sp>
        <p:nvSpPr>
          <p:cNvPr id="104451" name="Notes Placeholder 2"/>
          <p:cNvSpPr>
            <a:spLocks noGrp="1"/>
          </p:cNvSpPr>
          <p:nvPr>
            <p:ph type="body" idx="1"/>
          </p:nvPr>
        </p:nvSpPr>
        <p:spPr>
          <a:noFill/>
          <a:ln/>
        </p:spPr>
        <p:txBody>
          <a:bodyPr/>
          <a:lstStyle/>
          <a:p>
            <a:endParaRPr lang="en-US" dirty="0"/>
          </a:p>
        </p:txBody>
      </p:sp>
      <p:sp>
        <p:nvSpPr>
          <p:cNvPr id="104452" name="Slide Number Placeholder 3"/>
          <p:cNvSpPr>
            <a:spLocks noGrp="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74F1C95-436F-4FDB-9D43-D6DA3CEBD292}"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1201240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3660458"/>
          </a:xfrm>
          <a:prstGeom prst="rect">
            <a:avLst/>
          </a:prstGeom>
        </p:spPr>
        <p:txBody>
          <a:bodyPr lIns="93177" tIns="46589" rIns="93177" bIns="46589"/>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9C80-B631-4EC4-8253-F63CFD0157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35805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xfrm>
            <a:off x="1182688" y="698500"/>
            <a:ext cx="4645025" cy="3484563"/>
          </a:xfrm>
          <a:ln/>
        </p:spPr>
      </p:sp>
      <p:sp>
        <p:nvSpPr>
          <p:cNvPr id="88067" name="Notes Placeholder 2"/>
          <p:cNvSpPr>
            <a:spLocks noGrp="1"/>
          </p:cNvSpPr>
          <p:nvPr>
            <p:ph type="body" idx="1"/>
          </p:nvPr>
        </p:nvSpPr>
        <p:spPr>
          <a:noFill/>
          <a:ln/>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88068" name="Slide Number Placeholder 3"/>
          <p:cNvSpPr>
            <a:spLocks noGrp="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528DD8A-9A60-438E-931B-A498E530F003}"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1313577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xfrm>
            <a:off x="1182688" y="698500"/>
            <a:ext cx="4645025" cy="3484563"/>
          </a:xfrm>
          <a:ln/>
        </p:spPr>
      </p:sp>
      <p:sp>
        <p:nvSpPr>
          <p:cNvPr id="88067" name="Notes Placeholder 2"/>
          <p:cNvSpPr>
            <a:spLocks noGrp="1"/>
          </p:cNvSpPr>
          <p:nvPr>
            <p:ph type="body" idx="1"/>
          </p:nvPr>
        </p:nvSpPr>
        <p:spPr>
          <a:noFill/>
          <a:ln/>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88068" name="Slide Number Placeholder 3"/>
          <p:cNvSpPr>
            <a:spLocks noGrp="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528DD8A-9A60-438E-931B-A498E530F003}"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52656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7268" y="4490032"/>
            <a:ext cx="5731651" cy="4252781"/>
          </a:xfrm>
          <a:prstGeom prst="rect">
            <a:avLst/>
          </a:prstGeom>
        </p:spPr>
        <p:txBody>
          <a:bodyPr lIns="93177" tIns="46589" rIns="93177" bIns="46589"/>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F6DA9C80-B631-4EC4-8253-F63CFD0157D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23247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xfrm>
            <a:off x="1182688" y="698500"/>
            <a:ext cx="4645025" cy="3484563"/>
          </a:xfrm>
          <a:ln/>
        </p:spPr>
      </p:sp>
      <p:sp>
        <p:nvSpPr>
          <p:cNvPr id="88067" name="Notes Placeholder 2"/>
          <p:cNvSpPr>
            <a:spLocks noGrp="1"/>
          </p:cNvSpPr>
          <p:nvPr>
            <p:ph type="body" idx="1"/>
          </p:nvPr>
        </p:nvSpPr>
        <p:spPr>
          <a:noFill/>
          <a:ln/>
        </p:spPr>
        <p:txBody>
          <a:bodyPr/>
          <a:lstStyle/>
          <a:p>
            <a:endParaRPr lang="en-US" dirty="0"/>
          </a:p>
        </p:txBody>
      </p:sp>
      <p:sp>
        <p:nvSpPr>
          <p:cNvPr id="88068" name="Slide Number Placeholder 3"/>
          <p:cNvSpPr>
            <a:spLocks noGrp="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528DD8A-9A60-438E-931B-A498E530F003}"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379476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xfrm>
            <a:off x="1182688" y="698500"/>
            <a:ext cx="4645025" cy="3484563"/>
          </a:xfrm>
          <a:ln/>
        </p:spPr>
      </p:sp>
      <p:sp>
        <p:nvSpPr>
          <p:cNvPr id="88067" name="Notes Placeholder 2"/>
          <p:cNvSpPr>
            <a:spLocks noGrp="1"/>
          </p:cNvSpPr>
          <p:nvPr>
            <p:ph type="body" idx="1"/>
          </p:nvPr>
        </p:nvSpPr>
        <p:spPr>
          <a:noFill/>
          <a:ln/>
        </p:spPr>
        <p:txBody>
          <a:bodyPr/>
          <a:lstStyle/>
          <a:p>
            <a:endParaRPr lang="en-US" dirty="0"/>
          </a:p>
        </p:txBody>
      </p:sp>
      <p:sp>
        <p:nvSpPr>
          <p:cNvPr id="88068" name="Slide Number Placeholder 3"/>
          <p:cNvSpPr>
            <a:spLocks noGrp="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528DD8A-9A60-438E-931B-A498E530F003}"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5691970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xfrm>
            <a:off x="1182688" y="698500"/>
            <a:ext cx="4645025" cy="3484563"/>
          </a:xfrm>
          <a:ln/>
        </p:spPr>
      </p:sp>
      <p:sp>
        <p:nvSpPr>
          <p:cNvPr id="88067" name="Notes Placeholder 2"/>
          <p:cNvSpPr>
            <a:spLocks noGrp="1"/>
          </p:cNvSpPr>
          <p:nvPr>
            <p:ph type="body" idx="1"/>
          </p:nvPr>
        </p:nvSpPr>
        <p:spPr>
          <a:noFill/>
          <a:ln/>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88068" name="Slide Number Placeholder 3"/>
          <p:cNvSpPr>
            <a:spLocks noGrp="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528DD8A-9A60-438E-931B-A498E530F003}"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5383503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xfrm>
            <a:off x="1182688" y="698500"/>
            <a:ext cx="4645025" cy="3484563"/>
          </a:xfrm>
          <a:ln/>
        </p:spPr>
      </p:sp>
      <p:sp>
        <p:nvSpPr>
          <p:cNvPr id="88067" name="Notes Placeholder 2"/>
          <p:cNvSpPr>
            <a:spLocks noGrp="1"/>
          </p:cNvSpPr>
          <p:nvPr>
            <p:ph type="body" idx="1"/>
          </p:nvPr>
        </p:nvSpPr>
        <p:spPr>
          <a:noFill/>
          <a:ln/>
        </p:spPr>
        <p:txBody>
          <a:bodyPr/>
          <a:lstStyle/>
          <a:p>
            <a:endParaRPr lang="en-US" dirty="0"/>
          </a:p>
        </p:txBody>
      </p:sp>
      <p:sp>
        <p:nvSpPr>
          <p:cNvPr id="88068" name="Slide Number Placeholder 3"/>
          <p:cNvSpPr>
            <a:spLocks noGrp="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528DD8A-9A60-438E-931B-A498E530F003}"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5815689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xfrm>
            <a:off x="1182688" y="698500"/>
            <a:ext cx="4645025" cy="3484563"/>
          </a:xfrm>
          <a:ln/>
        </p:spPr>
      </p:sp>
      <p:sp>
        <p:nvSpPr>
          <p:cNvPr id="88067" name="Notes Placeholder 2"/>
          <p:cNvSpPr>
            <a:spLocks noGrp="1"/>
          </p:cNvSpPr>
          <p:nvPr>
            <p:ph type="body" idx="1"/>
          </p:nvPr>
        </p:nvSpPr>
        <p:spPr>
          <a:noFill/>
          <a:ln/>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88068" name="Slide Number Placeholder 3"/>
          <p:cNvSpPr>
            <a:spLocks noGrp="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528DD8A-9A60-438E-931B-A498E530F003}"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1736652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3660458"/>
          </a:xfrm>
          <a:prstGeom prst="rect">
            <a:avLst/>
          </a:prstGeom>
        </p:spPr>
        <p:txBody>
          <a:bodyPr lIns="93177" tIns="46589" rIns="93177" bIns="46589"/>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9C80-B631-4EC4-8253-F63CFD0157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119007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xfrm>
            <a:off x="1182688" y="698500"/>
            <a:ext cx="4645025" cy="3484563"/>
          </a:xfrm>
          <a:ln/>
        </p:spPr>
      </p:sp>
      <p:sp>
        <p:nvSpPr>
          <p:cNvPr id="104451" name="Notes Placeholder 2"/>
          <p:cNvSpPr>
            <a:spLocks noGrp="1"/>
          </p:cNvSpPr>
          <p:nvPr>
            <p:ph type="body" idx="1"/>
          </p:nvPr>
        </p:nvSpPr>
        <p:spPr>
          <a:no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104452" name="Slide Number Placeholder 3"/>
          <p:cNvSpPr>
            <a:spLocks noGrp="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74F1C95-436F-4FDB-9D43-D6DA3CEBD292}"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2576022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xfrm>
            <a:off x="1182688" y="698500"/>
            <a:ext cx="4645025" cy="3484563"/>
          </a:xfrm>
          <a:ln/>
        </p:spPr>
      </p:sp>
      <p:sp>
        <p:nvSpPr>
          <p:cNvPr id="104451" name="Notes Placeholder 2"/>
          <p:cNvSpPr>
            <a:spLocks noGrp="1"/>
          </p:cNvSpPr>
          <p:nvPr>
            <p:ph type="body" idx="1"/>
          </p:nvPr>
        </p:nvSpPr>
        <p:spPr>
          <a:no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104452" name="Slide Number Placeholder 3"/>
          <p:cNvSpPr>
            <a:spLocks noGrp="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74F1C95-436F-4FDB-9D43-D6DA3CEBD292}"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8356913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xfrm>
            <a:off x="1182688" y="698500"/>
            <a:ext cx="4645025" cy="3484563"/>
          </a:xfrm>
          <a:ln/>
        </p:spPr>
      </p:sp>
      <p:sp>
        <p:nvSpPr>
          <p:cNvPr id="104451" name="Notes Placeholder 2"/>
          <p:cNvSpPr>
            <a:spLocks noGrp="1"/>
          </p:cNvSpPr>
          <p:nvPr>
            <p:ph type="body" idx="1"/>
          </p:nvPr>
        </p:nvSpPr>
        <p:spPr>
          <a:no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104452" name="Slide Number Placeholder 3"/>
          <p:cNvSpPr>
            <a:spLocks noGrp="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74F1C95-436F-4FDB-9D43-D6DA3CEBD292}"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8193575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xfrm>
            <a:off x="1182688" y="698500"/>
            <a:ext cx="4645025" cy="3484563"/>
          </a:xfrm>
          <a:ln/>
        </p:spPr>
      </p:sp>
      <p:sp>
        <p:nvSpPr>
          <p:cNvPr id="104451" name="Notes Placeholder 2"/>
          <p:cNvSpPr>
            <a:spLocks noGrp="1"/>
          </p:cNvSpPr>
          <p:nvPr>
            <p:ph type="body" idx="1"/>
          </p:nvPr>
        </p:nvSpPr>
        <p:spPr>
          <a:no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104452" name="Slide Number Placeholder 3"/>
          <p:cNvSpPr>
            <a:spLocks noGrp="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74F1C95-436F-4FDB-9D43-D6DA3CEBD292}"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50300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3660458"/>
          </a:xfrm>
          <a:prstGeom prst="rect">
            <a:avLst/>
          </a:prstGeom>
        </p:spPr>
        <p:txBody>
          <a:bodyPr lIns="93177" tIns="46589" rIns="93177" bIns="46589"/>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9C80-B631-4EC4-8253-F63CFD0157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943838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xfrm>
            <a:off x="1182688" y="698500"/>
            <a:ext cx="4645025" cy="3484563"/>
          </a:xfrm>
          <a:ln/>
        </p:spPr>
      </p:sp>
      <p:sp>
        <p:nvSpPr>
          <p:cNvPr id="104451" name="Notes Placeholder 2"/>
          <p:cNvSpPr>
            <a:spLocks noGrp="1"/>
          </p:cNvSpPr>
          <p:nvPr>
            <p:ph type="body" idx="1"/>
          </p:nvPr>
        </p:nvSpPr>
        <p:spPr>
          <a:noFill/>
          <a:ln/>
        </p:spPr>
        <p:txBody>
          <a:bodyPr/>
          <a:lstStyle/>
          <a:p>
            <a:endParaRPr lang="en-US" dirty="0"/>
          </a:p>
        </p:txBody>
      </p:sp>
      <p:sp>
        <p:nvSpPr>
          <p:cNvPr id="104452" name="Slide Number Placeholder 3"/>
          <p:cNvSpPr>
            <a:spLocks noGrp="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74F1C95-436F-4FDB-9D43-D6DA3CEBD292}"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6071222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xfrm>
            <a:off x="1182688" y="698500"/>
            <a:ext cx="4645025" cy="3484563"/>
          </a:xfrm>
          <a:ln/>
        </p:spPr>
      </p:sp>
      <p:sp>
        <p:nvSpPr>
          <p:cNvPr id="104451" name="Notes Placeholder 2"/>
          <p:cNvSpPr>
            <a:spLocks noGrp="1"/>
          </p:cNvSpPr>
          <p:nvPr>
            <p:ph type="body" idx="1"/>
          </p:nvPr>
        </p:nvSpPr>
        <p:spPr>
          <a:no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104452" name="Slide Number Placeholder 3"/>
          <p:cNvSpPr>
            <a:spLocks noGrp="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74F1C95-436F-4FDB-9D43-D6DA3CEBD292}"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9878538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AF9AE6B-BC69-4025-8E5C-025A9B574671}"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8854225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xfrm>
            <a:off x="1182688" y="152400"/>
            <a:ext cx="3389312" cy="2543175"/>
          </a:xfrm>
          <a:ln/>
        </p:spPr>
      </p:sp>
      <p:sp>
        <p:nvSpPr>
          <p:cNvPr id="104451" name="Notes Placeholder 2"/>
          <p:cNvSpPr>
            <a:spLocks noGrp="1"/>
          </p:cNvSpPr>
          <p:nvPr>
            <p:ph type="body" idx="1"/>
          </p:nvPr>
        </p:nvSpPr>
        <p:spPr>
          <a:xfrm>
            <a:off x="0" y="2752725"/>
            <a:ext cx="6858000" cy="5845843"/>
          </a:xfrm>
          <a:no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104452" name="Slide Number Placeholder 3"/>
          <p:cNvSpPr>
            <a:spLocks noGrp="1"/>
          </p:cNvSpPr>
          <p:nvPr>
            <p:ph type="sldNum" sz="quarter" idx="5"/>
          </p:nvPr>
        </p:nvSpPr>
        <p:spPr>
          <a:noFill/>
        </p:spPr>
        <p:txBody>
          <a:bodyPr/>
          <a:lstStyle/>
          <a:p>
            <a:fld id="{A74F1C95-436F-4FDB-9D43-D6DA3CEBD292}" type="slidenum">
              <a:rPr lang="en-US" smtClean="0"/>
              <a:pPr/>
              <a:t>4</a:t>
            </a:fld>
            <a:endParaRPr lang="en-US"/>
          </a:p>
        </p:txBody>
      </p:sp>
    </p:spTree>
    <p:extLst>
      <p:ext uri="{BB962C8B-B14F-4D97-AF65-F5344CB8AC3E}">
        <p14:creationId xmlns:p14="http://schemas.microsoft.com/office/powerpoint/2010/main" val="19724814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xfrm>
            <a:off x="1182688" y="698500"/>
            <a:ext cx="4645025" cy="3484563"/>
          </a:xfrm>
          <a:ln/>
        </p:spPr>
      </p:sp>
      <p:sp>
        <p:nvSpPr>
          <p:cNvPr id="104451" name="Notes Placeholder 2"/>
          <p:cNvSpPr>
            <a:spLocks noGrp="1"/>
          </p:cNvSpPr>
          <p:nvPr>
            <p:ph type="body" idx="1"/>
          </p:nvPr>
        </p:nvSpPr>
        <p:spPr>
          <a:no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104452" name="Slide Number Placeholder 3"/>
          <p:cNvSpPr>
            <a:spLocks noGrp="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74F1C95-436F-4FDB-9D43-D6DA3CEBD292}"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3264383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3660458"/>
          </a:xfrm>
          <a:prstGeom prst="rect">
            <a:avLst/>
          </a:prstGeom>
        </p:spPr>
        <p:txBody>
          <a:bodyPr lIns="93177" tIns="46589" rIns="93177" bIns="46589"/>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9C80-B631-4EC4-8253-F63CFD0157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94106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xfrm>
            <a:off x="1182688" y="152400"/>
            <a:ext cx="4645025" cy="3484563"/>
          </a:xfrm>
          <a:ln/>
        </p:spPr>
      </p:sp>
      <p:sp>
        <p:nvSpPr>
          <p:cNvPr id="88067" name="Notes Placeholder 2"/>
          <p:cNvSpPr>
            <a:spLocks noGrp="1"/>
          </p:cNvSpPr>
          <p:nvPr>
            <p:ph type="body" idx="1"/>
          </p:nvPr>
        </p:nvSpPr>
        <p:spPr>
          <a:xfrm>
            <a:off x="152400" y="4416392"/>
            <a:ext cx="5923280" cy="4182176"/>
          </a:xfrm>
          <a:noFill/>
          <a:ln/>
        </p:spPr>
        <p:txBody>
          <a:bodyPr/>
          <a:lstStyle/>
          <a:p>
            <a:pPr marL="0" marR="0" lvl="0" indent="0" algn="l" defTabSz="914400" rtl="0" eaLnBrk="1" fontAlgn="base" latinLnBrk="0" hangingPunct="1">
              <a:lnSpc>
                <a:spcPct val="90000"/>
              </a:lnSpc>
              <a:spcBef>
                <a:spcPct val="30000"/>
              </a:spcBef>
              <a:spcAft>
                <a:spcPct val="0"/>
              </a:spcAft>
              <a:buClrTx/>
              <a:buSzTx/>
              <a:buFontTx/>
              <a:buNone/>
              <a:tabLst/>
              <a:defRPr/>
            </a:pPr>
            <a:endParaRPr lang="en-US" dirty="0"/>
          </a:p>
        </p:txBody>
      </p:sp>
      <p:sp>
        <p:nvSpPr>
          <p:cNvPr id="88068" name="Slide Number Placeholder 3"/>
          <p:cNvSpPr>
            <a:spLocks noGrp="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528DD8A-9A60-438E-931B-A498E530F003}"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5937477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xfrm>
            <a:off x="1182688" y="152400"/>
            <a:ext cx="4645025" cy="3484563"/>
          </a:xfrm>
          <a:ln/>
        </p:spPr>
      </p:sp>
      <p:sp>
        <p:nvSpPr>
          <p:cNvPr id="88067" name="Notes Placeholder 2"/>
          <p:cNvSpPr>
            <a:spLocks noGrp="1"/>
          </p:cNvSpPr>
          <p:nvPr>
            <p:ph type="body" idx="1"/>
          </p:nvPr>
        </p:nvSpPr>
        <p:spPr>
          <a:xfrm>
            <a:off x="152400" y="4416392"/>
            <a:ext cx="5923280" cy="4182176"/>
          </a:xfrm>
          <a:noFill/>
          <a:ln/>
        </p:spPr>
        <p:txBody>
          <a:bodyPr/>
          <a:lstStyle/>
          <a:p>
            <a:pPr marL="0" marR="0" lvl="0" indent="0" algn="l" defTabSz="914400" rtl="0" eaLnBrk="1" fontAlgn="base" latinLnBrk="0" hangingPunct="1">
              <a:lnSpc>
                <a:spcPct val="90000"/>
              </a:lnSpc>
              <a:spcBef>
                <a:spcPct val="30000"/>
              </a:spcBef>
              <a:spcAft>
                <a:spcPct val="0"/>
              </a:spcAft>
              <a:buClrTx/>
              <a:buSzTx/>
              <a:buFontTx/>
              <a:buNone/>
              <a:tabLst/>
              <a:defRPr/>
            </a:pPr>
            <a:endParaRPr lang="en-US" dirty="0"/>
          </a:p>
        </p:txBody>
      </p:sp>
      <p:sp>
        <p:nvSpPr>
          <p:cNvPr id="88068" name="Slide Number Placeholder 3"/>
          <p:cNvSpPr>
            <a:spLocks noGrp="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528DD8A-9A60-438E-931B-A498E530F003}"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6640456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xfrm>
            <a:off x="1182688" y="698500"/>
            <a:ext cx="4645025" cy="3484563"/>
          </a:xfrm>
          <a:ln/>
        </p:spPr>
      </p:sp>
      <p:sp>
        <p:nvSpPr>
          <p:cNvPr id="88067" name="Notes Placeholder 2"/>
          <p:cNvSpPr>
            <a:spLocks noGrp="1"/>
          </p:cNvSpPr>
          <p:nvPr>
            <p:ph type="body" idx="1"/>
          </p:nvPr>
        </p:nvSpPr>
        <p:spPr>
          <a:noFill/>
          <a:ln/>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88068" name="Slide Number Placeholder 3"/>
          <p:cNvSpPr>
            <a:spLocks noGrp="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528DD8A-9A60-438E-931B-A498E530F003}"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7003576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Content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7515896"/>
      </p:ext>
    </p:extLst>
  </p:cSld>
  <p:clrMapOvr>
    <a:masterClrMapping/>
  </p:clrMapOvr>
  <p:transition spd="slow" advClick="0" advTm="0"/>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4048722793"/>
      </p:ext>
    </p:extLst>
  </p:cSld>
  <p:clrMapOvr>
    <a:masterClrMapping/>
  </p:clrMapOvr>
  <p:transition spd="slow" advClick="0" advTm="0"/>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1116018137"/>
      </p:ext>
    </p:extLst>
  </p:cSld>
  <p:clrMapOvr>
    <a:masterClrMapping/>
  </p:clrMapOvr>
  <p:transition spd="slow" advClick="0" advTm="0"/>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49"/>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258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0"/>
            <a:ext cx="3008313" cy="46905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1506954560"/>
      </p:ext>
    </p:extLst>
  </p:cSld>
  <p:clrMapOvr>
    <a:masterClrMapping/>
  </p:clrMapOvr>
  <p:transition spd="slow" advClick="0" advTm="0"/>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7267"/>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3833"/>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868"/>
            <a:ext cx="5486400" cy="8043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1798157729"/>
      </p:ext>
    </p:extLst>
  </p:cSld>
  <p:clrMapOvr>
    <a:masterClrMapping/>
  </p:clrMapOvr>
  <p:transition spd="slow" advClick="0" advTm="0"/>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1788743181"/>
      </p:ext>
    </p:extLst>
  </p:cSld>
  <p:clrMapOvr>
    <a:masterClrMapping/>
  </p:clrMapOvr>
  <p:transition spd="slow" advClick="0" advTm="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5168"/>
            <a:ext cx="2057400" cy="585046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5168"/>
            <a:ext cx="6019800" cy="585046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197773697"/>
      </p:ext>
    </p:extLst>
  </p:cSld>
  <p:clrMapOvr>
    <a:masterClrMapping/>
  </p:clrMapOvr>
  <p:transition spd="slow" advClick="0" advTm="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ver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554437"/>
      </p:ext>
    </p:extLst>
  </p:cSld>
  <p:clrMapOvr>
    <a:masterClrMapping/>
  </p:clrMapOvr>
  <p:transition spd="slow" advClick="0" advTm="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1912230"/>
      </p:ext>
    </p:extLst>
  </p:cSld>
  <p:clrMapOvr>
    <a:masterClrMapping/>
  </p:clrMapOvr>
  <p:transition spd="slow" advClick="0" advTm="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5167"/>
            <a:ext cx="8229600" cy="1143000"/>
          </a:xfrm>
          <a:prstGeom prst="rect">
            <a:avLst/>
          </a:prstGeom>
        </p:spPr>
        <p:txBody>
          <a:bodyPr/>
          <a:lstStyle/>
          <a:p>
            <a:r>
              <a:rPr lang="en-US"/>
              <a:t>Click to edit Master title style</a:t>
            </a:r>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b="1">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b="1">
                <a:latin typeface="Arial" charset="0"/>
              </a:defRPr>
            </a:lvl1pPr>
          </a:lstStyle>
          <a:p>
            <a:pPr>
              <a:defRPr/>
            </a:pPr>
            <a:fld id="{05F8FFB0-057B-45B1-AB9C-35D6902934F1}" type="slidenum">
              <a:rPr lang="en-US"/>
              <a:pPr>
                <a:defRPr/>
              </a:pPr>
              <a:t>‹#›</a:t>
            </a:fld>
            <a:endParaRPr lang="en-US"/>
          </a:p>
        </p:txBody>
      </p:sp>
    </p:spTree>
    <p:extLst>
      <p:ext uri="{BB962C8B-B14F-4D97-AF65-F5344CB8AC3E}">
        <p14:creationId xmlns:p14="http://schemas.microsoft.com/office/powerpoint/2010/main" val="2296365900"/>
      </p:ext>
    </p:extLst>
  </p:cSld>
  <p:clrMapOvr>
    <a:masterClrMapping/>
  </p:clrMapOvr>
  <p:transition spd="slow" advClick="0" advTm="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5167"/>
            <a:ext cx="8229600" cy="1143000"/>
          </a:xfrm>
          <a:prstGeom prst="rect">
            <a:avLst/>
          </a:prstGeom>
        </p:spPr>
        <p:txBody>
          <a:bodyPr/>
          <a:lstStyle/>
          <a:p>
            <a:r>
              <a:rPr lang="en-US"/>
              <a:t>Click to edit Master title style</a:t>
            </a:r>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b="1">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b="1">
                <a:latin typeface="Arial" charset="0"/>
              </a:defRPr>
            </a:lvl1pPr>
          </a:lstStyle>
          <a:p>
            <a:pPr>
              <a:defRPr/>
            </a:pPr>
            <a:fld id="{8CC784AA-F6B5-4DCB-A783-8C328A40B26F}" type="slidenum">
              <a:rPr lang="en-US"/>
              <a:pPr>
                <a:defRPr/>
              </a:pPr>
              <a:t>‹#›</a:t>
            </a:fld>
            <a:endParaRPr lang="en-US"/>
          </a:p>
        </p:txBody>
      </p:sp>
    </p:spTree>
    <p:extLst>
      <p:ext uri="{BB962C8B-B14F-4D97-AF65-F5344CB8AC3E}">
        <p14:creationId xmlns:p14="http://schemas.microsoft.com/office/powerpoint/2010/main" val="16735654"/>
      </p:ext>
    </p:extLst>
  </p:cSld>
  <p:clrMapOvr>
    <a:masterClrMapping/>
  </p:clrMapOvr>
  <p:transition spd="slow" advClick="0" advTm="0"/>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143000"/>
          </a:xfrm>
          <a:prstGeom prst="rect">
            <a:avLst/>
          </a:prstGeom>
        </p:spPr>
        <p:txBody>
          <a:bodyPr/>
          <a:lstStyle/>
          <a:p>
            <a:r>
              <a:rPr lang="en-US" dirty="0"/>
              <a:t>Click to edit Master title style</a:t>
            </a:r>
          </a:p>
        </p:txBody>
      </p:sp>
      <p:sp>
        <p:nvSpPr>
          <p:cNvPr id="3" name="Content Placeholder 2"/>
          <p:cNvSpPr>
            <a:spLocks noGrp="1"/>
          </p:cNvSpPr>
          <p:nvPr>
            <p:ph idx="1"/>
          </p:nvPr>
        </p:nvSpPr>
        <p:spPr>
          <a:xfrm>
            <a:off x="457200" y="1600201"/>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pPr>
              <a:defRPr/>
            </a:pPr>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pPr>
              <a:defRPr/>
            </a:pPr>
            <a:fld id="{EC233418-8411-4EED-9380-DD4F0F074E79}" type="slidenum">
              <a:rPr lang="en-US" smtClean="0"/>
              <a:pPr>
                <a:defRPr/>
              </a:pPr>
              <a:t>‹#›</a:t>
            </a:fld>
            <a:endParaRPr lang="en-US"/>
          </a:p>
        </p:txBody>
      </p:sp>
    </p:spTree>
    <p:extLst>
      <p:ext uri="{BB962C8B-B14F-4D97-AF65-F5344CB8AC3E}">
        <p14:creationId xmlns:p14="http://schemas.microsoft.com/office/powerpoint/2010/main" val="3655949117"/>
      </p:ext>
    </p:extLst>
  </p:cSld>
  <p:clrMapOvr>
    <a:masterClrMapping/>
  </p:clrMapOvr>
  <p:transition spd="slow" advClick="0" advTm="0"/>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
          <p:cNvSpPr>
            <a:spLocks noGrp="1" noChangeArrowheads="1"/>
          </p:cNvSpPr>
          <p:nvPr>
            <p:ph type="dt" sz="half" idx="10"/>
          </p:nvPr>
        </p:nvSpPr>
        <p:spPr/>
        <p:txBody>
          <a:bodyPr/>
          <a:lstStyle>
            <a:lvl1pPr eaLnBrk="0" fontAlgn="base" hangingPunct="0">
              <a:spcBef>
                <a:spcPct val="0"/>
              </a:spcBef>
              <a:spcAft>
                <a:spcPct val="0"/>
              </a:spcAft>
              <a:defRPr b="1">
                <a:latin typeface="Arial" charset="0"/>
              </a:defRPr>
            </a:lvl1pPr>
          </a:lstStyle>
          <a:p>
            <a:pPr>
              <a:defRPr/>
            </a:pPr>
            <a:endParaRPr lang="en-US"/>
          </a:p>
        </p:txBody>
      </p:sp>
      <p:sp>
        <p:nvSpPr>
          <p:cNvPr id="5" name="Rectangle 3"/>
          <p:cNvSpPr>
            <a:spLocks noGrp="1" noChangeArrowheads="1"/>
          </p:cNvSpPr>
          <p:nvPr>
            <p:ph type="sldNum" sz="quarter" idx="11"/>
          </p:nvPr>
        </p:nvSpPr>
        <p:spPr/>
        <p:txBody>
          <a:bodyPr/>
          <a:lstStyle>
            <a:lvl1pPr eaLnBrk="0" fontAlgn="base" hangingPunct="0">
              <a:spcBef>
                <a:spcPct val="0"/>
              </a:spcBef>
              <a:spcAft>
                <a:spcPct val="0"/>
              </a:spcAft>
              <a:defRPr b="1">
                <a:latin typeface="Arial" charset="0"/>
              </a:defRPr>
            </a:lvl1pPr>
          </a:lstStyle>
          <a:p>
            <a:pPr>
              <a:defRPr/>
            </a:pPr>
            <a:fld id="{78B7139B-985D-435C-9A58-70D673053BC8}" type="slidenum">
              <a:rPr lang="en-US"/>
              <a:pPr>
                <a:defRPr/>
              </a:pPr>
              <a:t>‹#›</a:t>
            </a:fld>
            <a:endParaRPr lang="en-US" dirty="0"/>
          </a:p>
        </p:txBody>
      </p:sp>
      <p:sp>
        <p:nvSpPr>
          <p:cNvPr id="6" name="Rectangle 14"/>
          <p:cNvSpPr>
            <a:spLocks noGrp="1" noChangeArrowheads="1"/>
          </p:cNvSpPr>
          <p:nvPr>
            <p:ph type="ftr" sz="quarter" idx="12"/>
          </p:nvPr>
        </p:nvSpPr>
        <p:spPr/>
        <p:txBody>
          <a:bodyPr/>
          <a:lstStyle>
            <a:lvl1pPr eaLnBrk="0" fontAlgn="base" hangingPunct="0">
              <a:spcBef>
                <a:spcPct val="0"/>
              </a:spcBef>
              <a:spcAft>
                <a:spcPct val="0"/>
              </a:spcAft>
              <a:defRPr b="1">
                <a:latin typeface="Arial" charset="0"/>
              </a:defRPr>
            </a:lvl1pPr>
          </a:lstStyle>
          <a:p>
            <a:pPr>
              <a:defRPr/>
            </a:pPr>
            <a:endParaRPr lang="en-US"/>
          </a:p>
        </p:txBody>
      </p:sp>
    </p:spTree>
    <p:extLst>
      <p:ext uri="{BB962C8B-B14F-4D97-AF65-F5344CB8AC3E}">
        <p14:creationId xmlns:p14="http://schemas.microsoft.com/office/powerpoint/2010/main" val="3021743943"/>
      </p:ext>
    </p:extLst>
  </p:cSld>
  <p:clrMapOvr>
    <a:masterClrMapping/>
  </p:clrMapOvr>
  <p:transition spd="slow" advClick="0" advTm="0"/>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Section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8364787"/>
      </p:ext>
    </p:extLst>
  </p:cSld>
  <p:clrMapOvr>
    <a:masterClrMapping/>
  </p:clrMapOvr>
  <p:transition spd="slow" advClick="0" advTm="0"/>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Content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865771"/>
      </p:ext>
    </p:extLst>
  </p:cSld>
  <p:clrMapOvr>
    <a:masterClrMapping/>
  </p:clrMapOvr>
  <p:transition spd="slow" advClick="0" advTm="0"/>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Content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0980932"/>
      </p:ext>
    </p:extLst>
  </p:cSld>
  <p:clrMapOvr>
    <a:masterClrMapping/>
  </p:clrMapOvr>
  <p:transition spd="slow" advClick="0" advTm="0"/>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143000"/>
          </a:xfrm>
          <a:prstGeom prst="rect">
            <a:avLst/>
          </a:prstGeom>
        </p:spPr>
        <p:txBody>
          <a:bodyPr/>
          <a:lstStyle/>
          <a:p>
            <a:r>
              <a:rPr lang="en-US" dirty="0"/>
              <a:t>Click to edit Master title style</a:t>
            </a:r>
          </a:p>
        </p:txBody>
      </p:sp>
      <p:sp>
        <p:nvSpPr>
          <p:cNvPr id="3" name="Content Placeholder 2"/>
          <p:cNvSpPr>
            <a:spLocks noGrp="1"/>
          </p:cNvSpPr>
          <p:nvPr>
            <p:ph idx="1"/>
          </p:nvPr>
        </p:nvSpPr>
        <p:spPr>
          <a:xfrm>
            <a:off x="457200" y="1600201"/>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pPr>
              <a:defRPr/>
            </a:pPr>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pPr>
              <a:defRPr/>
            </a:pPr>
            <a:fld id="{EC233418-8411-4EED-9380-DD4F0F074E79}" type="slidenum">
              <a:rPr lang="en-US" smtClean="0"/>
              <a:pPr>
                <a:defRPr/>
              </a:pPr>
              <a:t>‹#›</a:t>
            </a:fld>
            <a:endParaRPr lang="en-US"/>
          </a:p>
        </p:txBody>
      </p:sp>
    </p:spTree>
    <p:extLst>
      <p:ext uri="{BB962C8B-B14F-4D97-AF65-F5344CB8AC3E}">
        <p14:creationId xmlns:p14="http://schemas.microsoft.com/office/powerpoint/2010/main" val="2710859011"/>
      </p:ext>
    </p:extLst>
  </p:cSld>
  <p:clrMapOvr>
    <a:masterClrMapping/>
  </p:clrMapOvr>
  <p:transition spd="slow" advClick="0" advTm="0"/>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143000"/>
          </a:xfrm>
          <a:prstGeom prst="rect">
            <a:avLst/>
          </a:prstGeom>
        </p:spPr>
        <p:txBody>
          <a:bodyPr/>
          <a:lstStyle/>
          <a:p>
            <a:r>
              <a:rPr lang="en-US"/>
              <a:t>Click to edit Master title style</a:t>
            </a:r>
          </a:p>
        </p:txBody>
      </p:sp>
      <p:sp>
        <p:nvSpPr>
          <p:cNvPr id="4" name="Footer Placeholder 3"/>
          <p:cNvSpPr>
            <a:spLocks noGrp="1"/>
          </p:cNvSpPr>
          <p:nvPr>
            <p:ph type="ftr" sz="quarter" idx="11"/>
          </p:nvPr>
        </p:nvSpPr>
        <p:spPr>
          <a:xfrm>
            <a:off x="3124200" y="6356352"/>
            <a:ext cx="2895600" cy="365125"/>
          </a:xfrm>
          <a:prstGeom prst="rect">
            <a:avLst/>
          </a:prstGeom>
        </p:spPr>
        <p:txBody>
          <a:bodyPr/>
          <a:lstStyle/>
          <a:p>
            <a:pPr>
              <a:defRPr/>
            </a:pPr>
            <a:endParaRPr lang="en-US"/>
          </a:p>
        </p:txBody>
      </p:sp>
      <p:sp>
        <p:nvSpPr>
          <p:cNvPr id="5" name="Slide Number Placeholder 4"/>
          <p:cNvSpPr>
            <a:spLocks noGrp="1"/>
          </p:cNvSpPr>
          <p:nvPr>
            <p:ph type="sldNum" sz="quarter" idx="12"/>
          </p:nvPr>
        </p:nvSpPr>
        <p:spPr>
          <a:xfrm>
            <a:off x="6553200" y="6356352"/>
            <a:ext cx="2133600" cy="365125"/>
          </a:xfrm>
          <a:prstGeom prst="rect">
            <a:avLst/>
          </a:prstGeom>
        </p:spPr>
        <p:txBody>
          <a:bodyPr/>
          <a:lstStyle/>
          <a:p>
            <a:pPr>
              <a:defRPr/>
            </a:pPr>
            <a:fld id="{4EA9A626-5D45-45AC-AD7A-9CB25D47A2A6}" type="slidenum">
              <a:rPr lang="en-US" smtClean="0"/>
              <a:pPr>
                <a:defRPr/>
              </a:pPr>
              <a:t>‹#›</a:t>
            </a:fld>
            <a:endParaRPr lang="en-US"/>
          </a:p>
        </p:txBody>
      </p:sp>
    </p:spTree>
    <p:extLst>
      <p:ext uri="{BB962C8B-B14F-4D97-AF65-F5344CB8AC3E}">
        <p14:creationId xmlns:p14="http://schemas.microsoft.com/office/powerpoint/2010/main" val="3080802252"/>
      </p:ext>
    </p:extLst>
  </p:cSld>
  <p:clrMapOvr>
    <a:masterClrMapping/>
  </p:clrMapOvr>
  <p:transition spd="slow" advClick="0" advTm="0"/>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9"/>
          <p:cNvSpPr>
            <a:spLocks noGrp="1"/>
          </p:cNvSpPr>
          <p:nvPr>
            <p:ph type="ftr" sz="quarter" idx="11"/>
          </p:nvPr>
        </p:nvSpPr>
        <p:spPr>
          <a:xfrm>
            <a:off x="3124200" y="6356352"/>
            <a:ext cx="2895600" cy="365125"/>
          </a:xfrm>
          <a:prstGeom prst="rect">
            <a:avLst/>
          </a:prstGeom>
        </p:spPr>
        <p:txBody>
          <a:bodyPr/>
          <a:lstStyle>
            <a:lvl1pPr>
              <a:defRPr/>
            </a:lvl1pPr>
          </a:lstStyle>
          <a:p>
            <a:pPr>
              <a:defRPr/>
            </a:pPr>
            <a:endParaRPr lang="en-US"/>
          </a:p>
        </p:txBody>
      </p:sp>
      <p:sp>
        <p:nvSpPr>
          <p:cNvPr id="7" name="Slide Number Placeholder 21"/>
          <p:cNvSpPr>
            <a:spLocks noGrp="1"/>
          </p:cNvSpPr>
          <p:nvPr>
            <p:ph type="sldNum" sz="quarter" idx="12"/>
          </p:nvPr>
        </p:nvSpPr>
        <p:spPr>
          <a:xfrm>
            <a:off x="6553200" y="6356352"/>
            <a:ext cx="2133600" cy="365125"/>
          </a:xfrm>
          <a:prstGeom prst="rect">
            <a:avLst/>
          </a:prstGeom>
        </p:spPr>
        <p:txBody>
          <a:bodyPr/>
          <a:lstStyle>
            <a:lvl1pPr>
              <a:defRPr/>
            </a:lvl1pPr>
          </a:lstStyle>
          <a:p>
            <a:pPr>
              <a:defRPr/>
            </a:pPr>
            <a:fld id="{3109E03C-E536-4537-8A99-DD46B5FD3950}" type="slidenum">
              <a:rPr lang="en-US"/>
              <a:pPr>
                <a:defRPr/>
              </a:pPr>
              <a:t>‹#›</a:t>
            </a:fld>
            <a:endParaRPr lang="en-US"/>
          </a:p>
        </p:txBody>
      </p:sp>
    </p:spTree>
    <p:extLst>
      <p:ext uri="{BB962C8B-B14F-4D97-AF65-F5344CB8AC3E}">
        <p14:creationId xmlns:p14="http://schemas.microsoft.com/office/powerpoint/2010/main" val="128078873"/>
      </p:ext>
    </p:extLst>
  </p:cSld>
  <p:clrMapOvr>
    <a:masterClrMapping/>
  </p:clrMapOvr>
  <p:transition spd="slow" advClick="0" advTm="0"/>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Content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656492"/>
      </p:ext>
    </p:extLst>
  </p:cSld>
  <p:clrMapOvr>
    <a:masterClrMapping/>
  </p:clrMapOvr>
  <p:transition spd="slow" advClick="0" advTm="0"/>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p>
            <a:r>
              <a:rPr lang="en-US"/>
              <a:t>Click to edit Master title style</a:t>
            </a:r>
          </a:p>
        </p:txBody>
      </p:sp>
      <p:sp>
        <p:nvSpPr>
          <p:cNvPr id="3" name="Rectangle 218"/>
          <p:cNvSpPr>
            <a:spLocks noGrp="1" noChangeArrowheads="1"/>
          </p:cNvSpPr>
          <p:nvPr>
            <p:ph type="sldNum" sz="quarter" idx="10"/>
          </p:nvPr>
        </p:nvSpPr>
        <p:spPr>
          <a:xfrm>
            <a:off x="6553200" y="6243639"/>
            <a:ext cx="2133600" cy="457200"/>
          </a:xfrm>
          <a:prstGeom prst="rect">
            <a:avLst/>
          </a:prstGeom>
          <a:ln/>
        </p:spPr>
        <p:txBody>
          <a:bodyPr/>
          <a:lstStyle>
            <a:lvl1pPr>
              <a:defRPr/>
            </a:lvl1pPr>
          </a:lstStyle>
          <a:p>
            <a:pPr>
              <a:defRPr/>
            </a:pPr>
            <a:fld id="{97F8639E-C440-438D-B8CA-EFA42A2CCC11}" type="slidenum">
              <a:rPr lang="en-US"/>
              <a:pPr>
                <a:defRPr/>
              </a:pPr>
              <a:t>‹#›</a:t>
            </a:fld>
            <a:endParaRPr lang="en-US"/>
          </a:p>
        </p:txBody>
      </p:sp>
      <p:sp>
        <p:nvSpPr>
          <p:cNvPr id="4" name="Rectangle 219"/>
          <p:cNvSpPr>
            <a:spLocks noGrp="1" noChangeArrowheads="1"/>
          </p:cNvSpPr>
          <p:nvPr>
            <p:ph type="dt" sz="half" idx="11"/>
          </p:nvPr>
        </p:nvSpPr>
        <p:spPr>
          <a:xfrm>
            <a:off x="457200" y="6243639"/>
            <a:ext cx="2133600" cy="457200"/>
          </a:xfrm>
          <a:prstGeom prst="rect">
            <a:avLst/>
          </a:prstGeom>
          <a:ln/>
        </p:spPr>
        <p:txBody>
          <a:bodyPr/>
          <a:lstStyle>
            <a:lvl1pPr>
              <a:defRPr/>
            </a:lvl1pPr>
          </a:lstStyle>
          <a:p>
            <a:pPr>
              <a:defRPr/>
            </a:pPr>
            <a:endParaRPr lang="en-US"/>
          </a:p>
        </p:txBody>
      </p:sp>
      <p:sp>
        <p:nvSpPr>
          <p:cNvPr id="5" name="Rectangle 220"/>
          <p:cNvSpPr>
            <a:spLocks noGrp="1" noChangeArrowheads="1"/>
          </p:cNvSpPr>
          <p:nvPr>
            <p:ph type="ftr" sz="quarter" idx="12"/>
          </p:nvPr>
        </p:nvSpPr>
        <p:spPr>
          <a:xfrm>
            <a:off x="3124200" y="6243639"/>
            <a:ext cx="2895600" cy="457200"/>
          </a:xfrm>
          <a:prstGeom prst="rect">
            <a:avLst/>
          </a:prstGeom>
          <a:ln/>
        </p:spPr>
        <p:txBody>
          <a:bodyPr/>
          <a:lstStyle>
            <a:lvl1pPr>
              <a:defRPr/>
            </a:lvl1pPr>
          </a:lstStyle>
          <a:p>
            <a:pPr>
              <a:defRPr/>
            </a:pPr>
            <a:endParaRPr lang="en-US"/>
          </a:p>
        </p:txBody>
      </p:sp>
    </p:spTree>
    <p:extLst>
      <p:ext uri="{BB962C8B-B14F-4D97-AF65-F5344CB8AC3E}">
        <p14:creationId xmlns:p14="http://schemas.microsoft.com/office/powerpoint/2010/main" val="1907738982"/>
      </p:ext>
    </p:extLst>
  </p:cSld>
  <p:clrMapOvr>
    <a:masterClrMapping/>
  </p:clrMapOvr>
  <p:transition spd="slow" advClick="0" advTm="0"/>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339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8"/>
          <p:cNvSpPr>
            <a:spLocks noGrp="1" noChangeArrowheads="1"/>
          </p:cNvSpPr>
          <p:nvPr>
            <p:ph type="sldNum" sz="quarter" idx="10"/>
          </p:nvPr>
        </p:nvSpPr>
        <p:spPr>
          <a:xfrm>
            <a:off x="6553200" y="6243639"/>
            <a:ext cx="2133600" cy="457200"/>
          </a:xfrm>
          <a:prstGeom prst="rect">
            <a:avLst/>
          </a:prstGeom>
          <a:ln/>
        </p:spPr>
        <p:txBody>
          <a:bodyPr/>
          <a:lstStyle>
            <a:lvl1pPr>
              <a:defRPr/>
            </a:lvl1pPr>
          </a:lstStyle>
          <a:p>
            <a:pPr>
              <a:defRPr/>
            </a:pPr>
            <a:fld id="{5F8E4CAE-84EB-45B3-BBE3-CA68E8150603}" type="slidenum">
              <a:rPr lang="en-US"/>
              <a:pPr>
                <a:defRPr/>
              </a:pPr>
              <a:t>‹#›</a:t>
            </a:fld>
            <a:endParaRPr lang="en-US"/>
          </a:p>
        </p:txBody>
      </p:sp>
      <p:sp>
        <p:nvSpPr>
          <p:cNvPr id="5" name="Rectangle 219"/>
          <p:cNvSpPr>
            <a:spLocks noGrp="1" noChangeArrowheads="1"/>
          </p:cNvSpPr>
          <p:nvPr>
            <p:ph type="dt" sz="half" idx="11"/>
          </p:nvPr>
        </p:nvSpPr>
        <p:spPr>
          <a:xfrm>
            <a:off x="457200" y="6243639"/>
            <a:ext cx="2133600" cy="457200"/>
          </a:xfrm>
          <a:prstGeom prst="rect">
            <a:avLst/>
          </a:prstGeom>
          <a:ln/>
        </p:spPr>
        <p:txBody>
          <a:bodyPr/>
          <a:lstStyle>
            <a:lvl1pPr>
              <a:defRPr/>
            </a:lvl1pPr>
          </a:lstStyle>
          <a:p>
            <a:pPr>
              <a:defRPr/>
            </a:pPr>
            <a:endParaRPr lang="en-US"/>
          </a:p>
        </p:txBody>
      </p:sp>
      <p:sp>
        <p:nvSpPr>
          <p:cNvPr id="6" name="Rectangle 220"/>
          <p:cNvSpPr>
            <a:spLocks noGrp="1" noChangeArrowheads="1"/>
          </p:cNvSpPr>
          <p:nvPr>
            <p:ph type="ftr" sz="quarter" idx="12"/>
          </p:nvPr>
        </p:nvSpPr>
        <p:spPr>
          <a:xfrm>
            <a:off x="3124200" y="6243639"/>
            <a:ext cx="2895600" cy="457200"/>
          </a:xfrm>
          <a:prstGeom prst="rect">
            <a:avLst/>
          </a:prstGeom>
          <a:ln/>
        </p:spPr>
        <p:txBody>
          <a:bodyPr/>
          <a:lstStyle>
            <a:lvl1pPr>
              <a:defRPr/>
            </a:lvl1pPr>
          </a:lstStyle>
          <a:p>
            <a:pPr>
              <a:defRPr/>
            </a:pPr>
            <a:endParaRPr lang="en-US"/>
          </a:p>
        </p:txBody>
      </p:sp>
    </p:spTree>
    <p:extLst>
      <p:ext uri="{BB962C8B-B14F-4D97-AF65-F5344CB8AC3E}">
        <p14:creationId xmlns:p14="http://schemas.microsoft.com/office/powerpoint/2010/main" val="3638930278"/>
      </p:ext>
    </p:extLst>
  </p:cSld>
  <p:clrMapOvr>
    <a:masterClrMapping/>
  </p:clrMapOvr>
  <p:transition spd="slow" advClick="0" advTm="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6281346"/>
      </p:ext>
    </p:extLst>
  </p:cSld>
  <p:clrMapOvr>
    <a:masterClrMapping/>
  </p:clrMapOvr>
  <p:transition spd="slow" advClick="0" advTm="0"/>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Section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9627757"/>
      </p:ext>
    </p:extLst>
  </p:cSld>
  <p:clrMapOvr>
    <a:masterClrMapping/>
  </p:clrMapOvr>
  <p:transition spd="slow" advClick="0" advTm="0"/>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1495"/>
            <a:ext cx="7772400" cy="1468967"/>
          </a:xfrm>
        </p:spPr>
        <p:txBody>
          <a:body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1549852011"/>
      </p:ext>
    </p:extLst>
  </p:cSld>
  <p:clrMapOvr>
    <a:masterClrMapping/>
  </p:clrMapOvr>
  <p:transition spd="slow" advClick="0" advTm="0"/>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3043001345"/>
      </p:ext>
    </p:extLst>
  </p:cSld>
  <p:clrMapOvr>
    <a:masterClrMapping/>
  </p:clrMapOvr>
  <p:transition spd="slow" advClick="0" advTm="0"/>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3133"/>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187"/>
            <a:ext cx="7772400" cy="150071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2076220926"/>
      </p:ext>
    </p:extLst>
  </p:cSld>
  <p:clrMapOvr>
    <a:masterClrMapping/>
  </p:clrMapOvr>
  <p:transition spd="slow" advClick="0" advTm="0"/>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2"/>
            <a:ext cx="4038600" cy="452543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2"/>
            <a:ext cx="4038600" cy="452543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338359745"/>
      </p:ext>
    </p:extLst>
  </p:cSld>
  <p:clrMapOvr>
    <a:masterClrMapping/>
  </p:clrMapOvr>
  <p:transition spd="slow" advClick="0" advTm="0"/>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534584"/>
            <a:ext cx="4040188" cy="64134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5934"/>
            <a:ext cx="4040188" cy="39497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33" y="1534584"/>
            <a:ext cx="4041775" cy="64134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5934"/>
            <a:ext cx="4041775" cy="39497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2445502556"/>
      </p:ext>
    </p:extLst>
  </p:cSld>
  <p:clrMapOvr>
    <a:masterClrMapping/>
  </p:clrMapOvr>
  <p:transition spd="slow" advClick="0" advTm="0"/>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1.jpe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4.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2.jpe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5.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6.xml"/><Relationship Id="rId1" Type="http://schemas.openxmlformats.org/officeDocument/2006/relationships/slideLayout" Target="../slideLayouts/slideLayout21.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7.xml"/><Relationship Id="rId1" Type="http://schemas.openxmlformats.org/officeDocument/2006/relationships/slideLayout" Target="../slideLayouts/slideLayout22.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image" Target="../media/image1.jpeg"/><Relationship Id="rId5" Type="http://schemas.openxmlformats.org/officeDocument/2006/relationships/theme" Target="../theme/theme8.xml"/><Relationship Id="rId4" Type="http://schemas.openxmlformats.org/officeDocument/2006/relationships/slideLayout" Target="../slideLayouts/slideLayout26.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5" Type="http://schemas.openxmlformats.org/officeDocument/2006/relationships/image" Target="../media/image3.jpe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Rectangle 21"/>
          <p:cNvSpPr/>
          <p:nvPr/>
        </p:nvSpPr>
        <p:spPr>
          <a:xfrm>
            <a:off x="0" y="83127"/>
            <a:ext cx="9144000" cy="399473"/>
          </a:xfrm>
          <a:prstGeom prst="rect">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lide Number Placeholder 3"/>
          <p:cNvSpPr txBox="1">
            <a:spLocks/>
          </p:cNvSpPr>
          <p:nvPr/>
        </p:nvSpPr>
        <p:spPr>
          <a:xfrm>
            <a:off x="8305800" y="117475"/>
            <a:ext cx="685800" cy="365125"/>
          </a:xfrm>
          <a:prstGeom prst="rect">
            <a:avLst/>
          </a:prstGeom>
        </p:spPr>
        <p:txBody>
          <a:bodyPr/>
          <a:lstStyle>
            <a:defPPr>
              <a:defRPr lang="en-US"/>
            </a:defPPr>
            <a:lvl1pPr marL="0" algn="l" defTabSz="914400" rtl="0" eaLnBrk="1" latinLnBrk="0" hangingPunct="1">
              <a:defRPr sz="18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F52EC2-2C0B-4C03-9888-0B25156ED88D}" type="slidenum">
              <a:rPr lang="en-US" sz="1200" smtClean="0"/>
              <a:pPr/>
              <a:t>‹#›</a:t>
            </a:fld>
            <a:endParaRPr lang="en-US" sz="1200" dirty="0"/>
          </a:p>
        </p:txBody>
      </p:sp>
      <p:sp>
        <p:nvSpPr>
          <p:cNvPr id="25" name="Rectangle 24"/>
          <p:cNvSpPr/>
          <p:nvPr/>
        </p:nvSpPr>
        <p:spPr>
          <a:xfrm>
            <a:off x="0" y="-25400"/>
            <a:ext cx="9144000" cy="108525"/>
          </a:xfrm>
          <a:prstGeom prst="rect">
            <a:avLst/>
          </a:prstGeom>
          <a:solidFill>
            <a:srgbClr val="007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15200" y="6070600"/>
            <a:ext cx="1579358" cy="512685"/>
          </a:xfrm>
          <a:prstGeom prst="rect">
            <a:avLst/>
          </a:prstGeom>
        </p:spPr>
      </p:pic>
    </p:spTree>
    <p:extLst>
      <p:ext uri="{BB962C8B-B14F-4D97-AF65-F5344CB8AC3E}">
        <p14:creationId xmlns:p14="http://schemas.microsoft.com/office/powerpoint/2010/main" val="3484135281"/>
      </p:ext>
    </p:extLst>
  </p:cSld>
  <p:clrMap bg1="lt1" tx1="dk1" bg2="lt2" tx2="dk2" accent1="accent1" accent2="accent2" accent3="accent3" accent4="accent4" accent5="accent5" accent6="accent6" hlink="hlink" folHlink="folHlink"/>
  <p:sldLayoutIdLst>
    <p:sldLayoutId id="2147484124" r:id="rId1"/>
    <p:sldLayoutId id="2147484125" r:id="rId2"/>
  </p:sldLayoutIdLst>
  <p:transition spd="slow" advClick="0" advTm="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8"/>
            <a:ext cx="2133600" cy="366183"/>
          </a:xfrm>
          <a:prstGeom prst="rect">
            <a:avLst/>
          </a:prstGeom>
        </p:spPr>
        <p:txBody>
          <a:bodyPr vert="horz" lIns="91440" tIns="45720" rIns="91440" bIns="45720" rtlCol="0" anchor="ctr"/>
          <a:lstStyle>
            <a:lvl1pPr algn="l">
              <a:defRPr sz="1200">
                <a:solidFill>
                  <a:schemeClr val="tx1">
                    <a:tint val="75000"/>
                  </a:schemeClr>
                </a:solidFill>
              </a:defRPr>
            </a:lvl1pPr>
          </a:lstStyle>
          <a:p>
            <a:fld id="{9AE51E1D-7280-49D6-A2E2-CE63FE17EF16}" type="datetimeFigureOut">
              <a:rPr lang="en-US" smtClean="0"/>
              <a:t>1/3/2023</a:t>
            </a:fld>
            <a:endParaRPr lang="en-US"/>
          </a:p>
        </p:txBody>
      </p:sp>
      <p:sp>
        <p:nvSpPr>
          <p:cNvPr id="5" name="Footer Placeholder 4"/>
          <p:cNvSpPr>
            <a:spLocks noGrp="1"/>
          </p:cNvSpPr>
          <p:nvPr>
            <p:ph type="ftr" sz="quarter" idx="3"/>
          </p:nvPr>
        </p:nvSpPr>
        <p:spPr>
          <a:xfrm>
            <a:off x="3124200" y="6356358"/>
            <a:ext cx="2895600" cy="36618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8"/>
            <a:ext cx="2133600" cy="366183"/>
          </a:xfrm>
          <a:prstGeom prst="rect">
            <a:avLst/>
          </a:prstGeom>
        </p:spPr>
        <p:txBody>
          <a:bodyPr vert="horz" lIns="91440" tIns="45720" rIns="91440" bIns="45720" rtlCol="0" anchor="ctr"/>
          <a:lstStyle>
            <a:lvl1pPr algn="r">
              <a:defRPr sz="1200">
                <a:solidFill>
                  <a:schemeClr val="tx1">
                    <a:tint val="75000"/>
                  </a:schemeClr>
                </a:solidFill>
              </a:defRPr>
            </a:lvl1pPr>
          </a:lstStyle>
          <a:p>
            <a:fld id="{8BACAC6D-BD82-4571-9E34-C1EFF11A946D}" type="slidenum">
              <a:rPr lang="en-US" smtClean="0"/>
              <a:t>‹#›</a:t>
            </a:fld>
            <a:endParaRPr lang="en-US"/>
          </a:p>
        </p:txBody>
      </p:sp>
      <p:sp>
        <p:nvSpPr>
          <p:cNvPr id="7" name="Rectangle 6"/>
          <p:cNvSpPr/>
          <p:nvPr/>
        </p:nvSpPr>
        <p:spPr>
          <a:xfrm>
            <a:off x="0" y="4953000"/>
            <a:ext cx="9144000" cy="1981200"/>
          </a:xfrm>
          <a:prstGeom prst="rect">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4953000"/>
            <a:ext cx="9144000" cy="101600"/>
          </a:xfrm>
          <a:prstGeom prst="rect">
            <a:avLst/>
          </a:prstGeom>
          <a:solidFill>
            <a:srgbClr val="007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407108"/>
            <a:ext cx="4267200" cy="1385205"/>
          </a:xfrm>
          <a:prstGeom prst="rect">
            <a:avLst/>
          </a:prstGeom>
        </p:spPr>
      </p:pic>
    </p:spTree>
    <p:extLst>
      <p:ext uri="{BB962C8B-B14F-4D97-AF65-F5344CB8AC3E}">
        <p14:creationId xmlns:p14="http://schemas.microsoft.com/office/powerpoint/2010/main" val="4023744030"/>
      </p:ext>
    </p:extLst>
  </p:cSld>
  <p:clrMap bg1="lt1" tx1="dk1" bg2="lt2" tx2="dk2" accent1="accent1" accent2="accent2" accent3="accent3" accent4="accent4" accent5="accent5" accent6="accent6" hlink="hlink" folHlink="folHlink"/>
  <p:sldLayoutIdLst>
    <p:sldLayoutId id="2147484130" r:id="rId1"/>
  </p:sldLayoutIdLst>
  <p:transition spd="slow" advClick="0" advTm="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108200"/>
            <a:ext cx="5334000" cy="3657600"/>
          </a:xfrm>
          <a:prstGeom prst="rect">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2053939"/>
            <a:ext cx="5334000" cy="108525"/>
          </a:xfrm>
          <a:prstGeom prst="rect">
            <a:avLst/>
          </a:prstGeom>
          <a:solidFill>
            <a:srgbClr val="007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ate Placeholder 1"/>
          <p:cNvSpPr txBox="1">
            <a:spLocks/>
          </p:cNvSpPr>
          <p:nvPr/>
        </p:nvSpPr>
        <p:spPr>
          <a:xfrm>
            <a:off x="152400" y="117475"/>
            <a:ext cx="2133600" cy="365125"/>
          </a:xfrm>
          <a:prstGeom prst="rect">
            <a:avLst/>
          </a:prstGeom>
        </p:spPr>
        <p:txBody>
          <a:bodyPr/>
          <a:lstStyle>
            <a:defPPr>
              <a:defRPr lang="en-US"/>
            </a:defPPr>
            <a:lvl1pPr marL="0" algn="l" defTabSz="914400" rtl="0" eaLnBrk="1" latinLnBrk="0" hangingPunct="1">
              <a:defRPr sz="18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140F40-957F-429B-BF36-B42CA41DE130}" type="datetime4">
              <a:rPr lang="en-US" sz="1200" smtClean="0">
                <a:solidFill>
                  <a:srgbClr val="002D73"/>
                </a:solidFill>
              </a:rPr>
              <a:pPr/>
              <a:t>January 3, 2023</a:t>
            </a:fld>
            <a:endParaRPr lang="en-US" sz="1200" dirty="0">
              <a:solidFill>
                <a:srgbClr val="002D73"/>
              </a:solidFill>
            </a:endParaRPr>
          </a:p>
        </p:txBody>
      </p:sp>
      <p:sp>
        <p:nvSpPr>
          <p:cNvPr id="13" name="Slide Number Placeholder 3"/>
          <p:cNvSpPr txBox="1">
            <a:spLocks/>
          </p:cNvSpPr>
          <p:nvPr/>
        </p:nvSpPr>
        <p:spPr>
          <a:xfrm>
            <a:off x="8305800" y="117475"/>
            <a:ext cx="685800" cy="365125"/>
          </a:xfrm>
          <a:prstGeom prst="rect">
            <a:avLst/>
          </a:prstGeom>
        </p:spPr>
        <p:txBody>
          <a:bodyPr/>
          <a:lstStyle>
            <a:defPPr>
              <a:defRPr lang="en-US"/>
            </a:defPPr>
            <a:lvl1pPr marL="0" algn="l" defTabSz="914400" rtl="0" eaLnBrk="1" latinLnBrk="0" hangingPunct="1">
              <a:defRPr sz="18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F52EC2-2C0B-4C03-9888-0B25156ED88D}" type="slidenum">
              <a:rPr lang="en-US" sz="1200" smtClean="0">
                <a:solidFill>
                  <a:srgbClr val="002D73"/>
                </a:solidFill>
              </a:rPr>
              <a:pPr/>
              <a:t>‹#›</a:t>
            </a:fld>
            <a:endParaRPr lang="en-US" sz="1200" dirty="0">
              <a:solidFill>
                <a:srgbClr val="002D73"/>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200" y="6070600"/>
            <a:ext cx="1579358" cy="512685"/>
          </a:xfrm>
          <a:prstGeom prst="rect">
            <a:avLst/>
          </a:prstGeom>
        </p:spPr>
      </p:pic>
    </p:spTree>
    <p:extLst>
      <p:ext uri="{BB962C8B-B14F-4D97-AF65-F5344CB8AC3E}">
        <p14:creationId xmlns:p14="http://schemas.microsoft.com/office/powerpoint/2010/main" val="2405248628"/>
      </p:ext>
    </p:extLst>
  </p:cSld>
  <p:clrMap bg1="lt1" tx1="dk1" bg2="lt2" tx2="dk2" accent1="accent1" accent2="accent2" accent3="accent3" accent4="accent4" accent5="accent5" accent6="accent6" hlink="hlink" folHlink="folHlink"/>
  <p:sldLayoutIdLst>
    <p:sldLayoutId id="2147484132" r:id="rId1"/>
  </p:sldLayoutIdLst>
  <p:transition spd="slow" advClick="0" advTm="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315200" y="6070600"/>
            <a:ext cx="1579358" cy="512685"/>
          </a:xfrm>
          <a:prstGeom prst="rect">
            <a:avLst/>
          </a:prstGeom>
        </p:spPr>
      </p:pic>
      <p:sp>
        <p:nvSpPr>
          <p:cNvPr id="2" name="Title Placeholder 1"/>
          <p:cNvSpPr>
            <a:spLocks noGrp="1"/>
          </p:cNvSpPr>
          <p:nvPr>
            <p:ph type="title"/>
          </p:nvPr>
        </p:nvSpPr>
        <p:spPr>
          <a:xfrm>
            <a:off x="457200" y="275167"/>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10"/>
            <a:ext cx="8229600" cy="452543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3124200" y="6356361"/>
            <a:ext cx="2895600" cy="36618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61"/>
            <a:ext cx="2133600" cy="366183"/>
          </a:xfrm>
          <a:prstGeom prst="rect">
            <a:avLst/>
          </a:prstGeom>
        </p:spPr>
        <p:txBody>
          <a:bodyPr vert="horz" lIns="91440" tIns="45720" rIns="91440" bIns="45720" rtlCol="0" anchor="ctr"/>
          <a:lstStyle>
            <a:lvl1pPr algn="r">
              <a:defRPr sz="1200">
                <a:solidFill>
                  <a:schemeClr val="tx1">
                    <a:tint val="75000"/>
                  </a:schemeClr>
                </a:solidFill>
              </a:defRPr>
            </a:lvl1pPr>
          </a:lstStyle>
          <a:p>
            <a:fld id="{A7754AA7-8025-408E-B296-E2B43FE08638}" type="slidenum">
              <a:rPr lang="en-US" smtClean="0"/>
              <a:t>‹#›</a:t>
            </a:fld>
            <a:endParaRPr lang="en-US"/>
          </a:p>
        </p:txBody>
      </p:sp>
      <p:sp>
        <p:nvSpPr>
          <p:cNvPr id="7" name="Rectangle 6"/>
          <p:cNvSpPr/>
          <p:nvPr/>
        </p:nvSpPr>
        <p:spPr>
          <a:xfrm>
            <a:off x="0" y="83127"/>
            <a:ext cx="9144000" cy="399473"/>
          </a:xfrm>
          <a:prstGeom prst="rect">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1"/>
          <p:cNvSpPr txBox="1">
            <a:spLocks/>
          </p:cNvSpPr>
          <p:nvPr/>
        </p:nvSpPr>
        <p:spPr>
          <a:xfrm>
            <a:off x="152400" y="117475"/>
            <a:ext cx="2133600" cy="365125"/>
          </a:xfrm>
          <a:prstGeom prst="rect">
            <a:avLst/>
          </a:prstGeom>
        </p:spPr>
        <p:txBody>
          <a:bodyPr/>
          <a:lstStyle>
            <a:defPPr>
              <a:defRPr lang="en-US"/>
            </a:defPPr>
            <a:lvl1pPr marL="0" algn="l" defTabSz="914400" rtl="0" eaLnBrk="1" latinLnBrk="0" hangingPunct="1">
              <a:defRPr sz="18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140F40-957F-429B-BF36-B42CA41DE130}" type="datetime4">
              <a:rPr lang="en-US" sz="1200" smtClean="0"/>
              <a:pPr/>
              <a:t>January 3, 2023</a:t>
            </a:fld>
            <a:endParaRPr lang="en-US" sz="1200" dirty="0"/>
          </a:p>
        </p:txBody>
      </p:sp>
      <p:sp>
        <p:nvSpPr>
          <p:cNvPr id="9" name="Slide Number Placeholder 3"/>
          <p:cNvSpPr txBox="1">
            <a:spLocks/>
          </p:cNvSpPr>
          <p:nvPr/>
        </p:nvSpPr>
        <p:spPr>
          <a:xfrm>
            <a:off x="8305800" y="117475"/>
            <a:ext cx="685800" cy="365125"/>
          </a:xfrm>
          <a:prstGeom prst="rect">
            <a:avLst/>
          </a:prstGeom>
        </p:spPr>
        <p:txBody>
          <a:bodyPr/>
          <a:lstStyle>
            <a:defPPr>
              <a:defRPr lang="en-US"/>
            </a:defPPr>
            <a:lvl1pPr marL="0" algn="l" defTabSz="914400" rtl="0" eaLnBrk="1" latinLnBrk="0" hangingPunct="1">
              <a:defRPr sz="18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F52EC2-2C0B-4C03-9888-0B25156ED88D}" type="slidenum">
              <a:rPr lang="en-US" sz="1200" smtClean="0"/>
              <a:pPr/>
              <a:t>‹#›</a:t>
            </a:fld>
            <a:endParaRPr lang="en-US" sz="1200" dirty="0"/>
          </a:p>
        </p:txBody>
      </p:sp>
      <p:sp>
        <p:nvSpPr>
          <p:cNvPr id="10" name="Rectangle 9"/>
          <p:cNvSpPr/>
          <p:nvPr/>
        </p:nvSpPr>
        <p:spPr>
          <a:xfrm>
            <a:off x="0" y="-25400"/>
            <a:ext cx="9144000" cy="108525"/>
          </a:xfrm>
          <a:prstGeom prst="rect">
            <a:avLst/>
          </a:prstGeom>
          <a:solidFill>
            <a:srgbClr val="007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3379205"/>
      </p:ext>
    </p:extLst>
  </p:cSld>
  <p:clrMap bg1="lt1" tx1="dk1" bg2="lt2" tx2="dk2" accent1="accent1" accent2="accent2" accent3="accent3" accent4="accent4" accent5="accent5" accent6="accent6" hlink="hlink" folHlink="folHlink"/>
  <p:sldLayoutIdLst>
    <p:sldLayoutId id="2147484134" r:id="rId1"/>
    <p:sldLayoutId id="2147484135" r:id="rId2"/>
    <p:sldLayoutId id="2147484136" r:id="rId3"/>
    <p:sldLayoutId id="2147484137" r:id="rId4"/>
    <p:sldLayoutId id="2147484138" r:id="rId5"/>
    <p:sldLayoutId id="2147484139" r:id="rId6"/>
    <p:sldLayoutId id="2147484140" r:id="rId7"/>
    <p:sldLayoutId id="2147484141" r:id="rId8"/>
    <p:sldLayoutId id="2147484142" r:id="rId9"/>
    <p:sldLayoutId id="2147484143" r:id="rId10"/>
    <p:sldLayoutId id="2147484144" r:id="rId11"/>
  </p:sldLayoutIdLst>
  <p:transition spd="slow" advClick="0" advTm="0"/>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3"/>
            <a:ext cx="2133600" cy="366713"/>
          </a:xfrm>
          <a:prstGeom prst="rect">
            <a:avLst/>
          </a:prstGeom>
        </p:spPr>
        <p:txBody>
          <a:bodyPr vert="horz" lIns="91440" tIns="45720" rIns="91440" bIns="45720" rtlCol="0" anchor="ctr"/>
          <a:lstStyle>
            <a:lvl1pPr algn="l" eaLnBrk="1" fontAlgn="auto" hangingPunct="1">
              <a:spcBef>
                <a:spcPts val="0"/>
              </a:spcBef>
              <a:spcAft>
                <a:spcPts val="0"/>
              </a:spcAft>
              <a:defRPr sz="1200" b="0">
                <a:solidFill>
                  <a:prstClr val="black">
                    <a:tint val="75000"/>
                  </a:prstClr>
                </a:solidFill>
                <a:latin typeface="Calibri"/>
              </a:defRPr>
            </a:lvl1pPr>
          </a:lstStyle>
          <a:p>
            <a:pPr>
              <a:defRPr/>
            </a:pPr>
            <a:fld id="{9CFCE08F-7ED3-43AB-97F9-2353E69382AE}" type="datetimeFigureOut">
              <a:rPr lang="en-US"/>
              <a:pPr>
                <a:defRPr/>
              </a:pPr>
              <a:t>1/3/2023</a:t>
            </a:fld>
            <a:endParaRPr lang="en-US"/>
          </a:p>
        </p:txBody>
      </p:sp>
      <p:sp>
        <p:nvSpPr>
          <p:cNvPr id="5" name="Footer Placeholder 4"/>
          <p:cNvSpPr>
            <a:spLocks noGrp="1"/>
          </p:cNvSpPr>
          <p:nvPr>
            <p:ph type="ftr" sz="quarter" idx="3"/>
          </p:nvPr>
        </p:nvSpPr>
        <p:spPr>
          <a:xfrm>
            <a:off x="3124200" y="6356353"/>
            <a:ext cx="2895600" cy="366713"/>
          </a:xfrm>
          <a:prstGeom prst="rect">
            <a:avLst/>
          </a:prstGeom>
        </p:spPr>
        <p:txBody>
          <a:bodyPr vert="horz" lIns="91440" tIns="45720" rIns="91440" bIns="45720" rtlCol="0" anchor="ctr"/>
          <a:lstStyle>
            <a:lvl1pPr algn="ctr" eaLnBrk="1" fontAlgn="auto" hangingPunct="1">
              <a:spcBef>
                <a:spcPts val="0"/>
              </a:spcBef>
              <a:spcAft>
                <a:spcPts val="0"/>
              </a:spcAft>
              <a:defRPr sz="1200" b="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3"/>
            <a:ext cx="2133600" cy="366713"/>
          </a:xfrm>
          <a:prstGeom prst="rect">
            <a:avLst/>
          </a:prstGeom>
        </p:spPr>
        <p:txBody>
          <a:bodyPr vert="horz" lIns="91440" tIns="45720" rIns="91440" bIns="45720" rtlCol="0" anchor="ctr"/>
          <a:lstStyle>
            <a:lvl1pPr algn="r" eaLnBrk="1" fontAlgn="auto" hangingPunct="1">
              <a:spcBef>
                <a:spcPts val="0"/>
              </a:spcBef>
              <a:spcAft>
                <a:spcPts val="0"/>
              </a:spcAft>
              <a:defRPr sz="1200" b="0">
                <a:solidFill>
                  <a:prstClr val="black">
                    <a:tint val="75000"/>
                  </a:prstClr>
                </a:solidFill>
                <a:latin typeface="Calibri"/>
              </a:defRPr>
            </a:lvl1pPr>
          </a:lstStyle>
          <a:p>
            <a:pPr>
              <a:defRPr/>
            </a:pPr>
            <a:fld id="{C21EBACE-33B6-416D-B0C7-A1A3D6046113}" type="slidenum">
              <a:rPr lang="en-US"/>
              <a:pPr>
                <a:defRPr/>
              </a:pPr>
              <a:t>‹#›</a:t>
            </a:fld>
            <a:endParaRPr lang="en-US"/>
          </a:p>
        </p:txBody>
      </p:sp>
      <p:sp>
        <p:nvSpPr>
          <p:cNvPr id="7" name="Rectangle 6"/>
          <p:cNvSpPr/>
          <p:nvPr userDrawn="1"/>
        </p:nvSpPr>
        <p:spPr>
          <a:xfrm>
            <a:off x="0" y="4953000"/>
            <a:ext cx="9144000" cy="1981200"/>
          </a:xfrm>
          <a:prstGeom prst="rect">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8" name="Rectangle 7"/>
          <p:cNvSpPr/>
          <p:nvPr userDrawn="1"/>
        </p:nvSpPr>
        <p:spPr>
          <a:xfrm>
            <a:off x="0" y="4953000"/>
            <a:ext cx="9144000" cy="101600"/>
          </a:xfrm>
          <a:prstGeom prst="rect">
            <a:avLst/>
          </a:prstGeom>
          <a:solidFill>
            <a:srgbClr val="00768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10" name="Date Placeholder 1"/>
          <p:cNvSpPr txBox="1">
            <a:spLocks/>
          </p:cNvSpPr>
          <p:nvPr userDrawn="1"/>
        </p:nvSpPr>
        <p:spPr>
          <a:xfrm>
            <a:off x="457200" y="5257800"/>
            <a:ext cx="2133600" cy="365125"/>
          </a:xfrm>
          <a:prstGeom prst="rect">
            <a:avLst/>
          </a:prstGeom>
        </p:spPr>
        <p:txBody>
          <a:bodyPr/>
          <a:lstStyle>
            <a:defPPr>
              <a:defRPr lang="en-US"/>
            </a:defPPr>
            <a:lvl1pPr marL="0" algn="l" defTabSz="914400" rtl="0" eaLnBrk="1" latinLnBrk="0" hangingPunct="1">
              <a:defRPr sz="18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400" dirty="0">
              <a:solidFill>
                <a:prstClr val="white"/>
              </a:solidFill>
            </a:endParaRPr>
          </a:p>
        </p:txBody>
      </p:sp>
      <p:pic>
        <p:nvPicPr>
          <p:cNvPr id="5128" name="Picture 2"/>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28600" y="406400"/>
            <a:ext cx="4267200"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5757177"/>
      </p:ext>
    </p:extLst>
  </p:cSld>
  <p:clrMap bg1="lt1" tx1="dk1" bg2="lt2" tx2="dk2" accent1="accent1" accent2="accent2" accent3="accent3" accent4="accent4" accent5="accent5" accent6="accent6" hlink="hlink" folHlink="folHlink"/>
  <p:sldLayoutIdLst>
    <p:sldLayoutId id="2147484147" r:id="rId1"/>
    <p:sldLayoutId id="2147484148" r:id="rId2"/>
    <p:sldLayoutId id="2147484149" r:id="rId3"/>
    <p:sldLayoutId id="2147484150" r:id="rId4"/>
    <p:sldLayoutId id="2147484151" r:id="rId5"/>
  </p:sldLayoutIdLst>
  <p:transition spd="slow" advClick="0" advTm="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2108200"/>
            <a:ext cx="5334000" cy="3657600"/>
          </a:xfrm>
          <a:prstGeom prst="rect">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0" y="2053938"/>
            <a:ext cx="5334000" cy="108525"/>
          </a:xfrm>
          <a:prstGeom prst="rect">
            <a:avLst/>
          </a:prstGeom>
          <a:solidFill>
            <a:srgbClr val="007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3"/>
          <p:cNvSpPr txBox="1">
            <a:spLocks/>
          </p:cNvSpPr>
          <p:nvPr userDrawn="1"/>
        </p:nvSpPr>
        <p:spPr>
          <a:xfrm>
            <a:off x="8305800" y="117474"/>
            <a:ext cx="685800" cy="365125"/>
          </a:xfrm>
          <a:prstGeom prst="rect">
            <a:avLst/>
          </a:prstGeom>
        </p:spPr>
        <p:txBody>
          <a:bodyPr/>
          <a:lstStyle>
            <a:defPPr>
              <a:defRPr lang="en-US"/>
            </a:defPPr>
            <a:lvl1pPr marL="0" algn="l" defTabSz="914400" rtl="0" eaLnBrk="1" latinLnBrk="0" hangingPunct="1">
              <a:defRPr sz="18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F52EC2-2C0B-4C03-9888-0B25156ED88D}" type="slidenum">
              <a:rPr lang="en-US" sz="1200" smtClean="0">
                <a:solidFill>
                  <a:srgbClr val="002D73"/>
                </a:solidFill>
              </a:rPr>
              <a:pPr/>
              <a:t>‹#›</a:t>
            </a:fld>
            <a:endParaRPr lang="en-US" sz="1200" dirty="0">
              <a:solidFill>
                <a:srgbClr val="002D73"/>
              </a:solidFill>
            </a:endParaRP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5200" y="6070600"/>
            <a:ext cx="1579358" cy="512685"/>
          </a:xfrm>
          <a:prstGeom prst="rect">
            <a:avLst/>
          </a:prstGeom>
        </p:spPr>
      </p:pic>
    </p:spTree>
    <p:extLst>
      <p:ext uri="{BB962C8B-B14F-4D97-AF65-F5344CB8AC3E}">
        <p14:creationId xmlns:p14="http://schemas.microsoft.com/office/powerpoint/2010/main" val="2926723643"/>
      </p:ext>
    </p:extLst>
  </p:cSld>
  <p:clrMap bg1="lt1" tx1="dk1" bg2="lt2" tx2="dk2" accent1="accent1" accent2="accent2" accent3="accent3" accent4="accent4" accent5="accent5" accent6="accent6" hlink="hlink" folHlink="folHlink"/>
  <p:sldLayoutIdLst>
    <p:sldLayoutId id="2147484155" r:id="rId1"/>
  </p:sldLayoutIdLst>
  <p:transition spd="slow" advClick="0" advTm="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Rectangle 21"/>
          <p:cNvSpPr/>
          <p:nvPr userDrawn="1"/>
        </p:nvSpPr>
        <p:spPr>
          <a:xfrm>
            <a:off x="0" y="83126"/>
            <a:ext cx="9144000" cy="399473"/>
          </a:xfrm>
          <a:prstGeom prst="rect">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Date Placeholder 1"/>
          <p:cNvSpPr txBox="1">
            <a:spLocks/>
          </p:cNvSpPr>
          <p:nvPr userDrawn="1"/>
        </p:nvSpPr>
        <p:spPr>
          <a:xfrm>
            <a:off x="152400" y="117474"/>
            <a:ext cx="2133600" cy="365125"/>
          </a:xfrm>
          <a:prstGeom prst="rect">
            <a:avLst/>
          </a:prstGeom>
        </p:spPr>
        <p:txBody>
          <a:bodyPr/>
          <a:lstStyle>
            <a:defPPr>
              <a:defRPr lang="en-US"/>
            </a:defPPr>
            <a:lvl1pPr marL="0" algn="l" defTabSz="914400" rtl="0" eaLnBrk="1" latinLnBrk="0" hangingPunct="1">
              <a:defRPr sz="18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00" dirty="0"/>
          </a:p>
        </p:txBody>
      </p:sp>
      <p:sp>
        <p:nvSpPr>
          <p:cNvPr id="24" name="Slide Number Placeholder 3"/>
          <p:cNvSpPr txBox="1">
            <a:spLocks/>
          </p:cNvSpPr>
          <p:nvPr userDrawn="1"/>
        </p:nvSpPr>
        <p:spPr>
          <a:xfrm>
            <a:off x="8305800" y="117474"/>
            <a:ext cx="685800" cy="365125"/>
          </a:xfrm>
          <a:prstGeom prst="rect">
            <a:avLst/>
          </a:prstGeom>
        </p:spPr>
        <p:txBody>
          <a:bodyPr/>
          <a:lstStyle>
            <a:defPPr>
              <a:defRPr lang="en-US"/>
            </a:defPPr>
            <a:lvl1pPr marL="0" algn="l" defTabSz="914400" rtl="0" eaLnBrk="1" latinLnBrk="0" hangingPunct="1">
              <a:defRPr sz="18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F52EC2-2C0B-4C03-9888-0B25156ED88D}" type="slidenum">
              <a:rPr lang="en-US" sz="1200" smtClean="0"/>
              <a:pPr/>
              <a:t>‹#›</a:t>
            </a:fld>
            <a:endParaRPr lang="en-US" sz="1200" dirty="0"/>
          </a:p>
        </p:txBody>
      </p:sp>
      <p:sp>
        <p:nvSpPr>
          <p:cNvPr id="25" name="Rectangle 24"/>
          <p:cNvSpPr/>
          <p:nvPr userDrawn="1"/>
        </p:nvSpPr>
        <p:spPr>
          <a:xfrm>
            <a:off x="0" y="-25400"/>
            <a:ext cx="9144000" cy="108525"/>
          </a:xfrm>
          <a:prstGeom prst="rect">
            <a:avLst/>
          </a:prstGeom>
          <a:solidFill>
            <a:srgbClr val="007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5200" y="6070600"/>
            <a:ext cx="1579358" cy="512685"/>
          </a:xfrm>
          <a:prstGeom prst="rect">
            <a:avLst/>
          </a:prstGeom>
        </p:spPr>
      </p:pic>
    </p:spTree>
    <p:extLst>
      <p:ext uri="{BB962C8B-B14F-4D97-AF65-F5344CB8AC3E}">
        <p14:creationId xmlns:p14="http://schemas.microsoft.com/office/powerpoint/2010/main" val="4260892017"/>
      </p:ext>
    </p:extLst>
  </p:cSld>
  <p:clrMap bg1="lt1" tx1="dk1" bg2="lt2" tx2="dk2" accent1="accent1" accent2="accent2" accent3="accent3" accent4="accent4" accent5="accent5" accent6="accent6" hlink="hlink" folHlink="folHlink"/>
  <p:sldLayoutIdLst>
    <p:sldLayoutId id="2147484161" r:id="rId1"/>
  </p:sldLayoutIdLst>
  <p:transition spd="slow" advClick="0" advTm="0"/>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Rectangle 21"/>
          <p:cNvSpPr/>
          <p:nvPr/>
        </p:nvSpPr>
        <p:spPr>
          <a:xfrm>
            <a:off x="0" y="83127"/>
            <a:ext cx="9144000" cy="399473"/>
          </a:xfrm>
          <a:prstGeom prst="rect">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lide Number Placeholder 3"/>
          <p:cNvSpPr txBox="1">
            <a:spLocks/>
          </p:cNvSpPr>
          <p:nvPr/>
        </p:nvSpPr>
        <p:spPr>
          <a:xfrm>
            <a:off x="8305800" y="117475"/>
            <a:ext cx="685800" cy="365125"/>
          </a:xfrm>
          <a:prstGeom prst="rect">
            <a:avLst/>
          </a:prstGeom>
        </p:spPr>
        <p:txBody>
          <a:bodyPr/>
          <a:lstStyle>
            <a:defPPr>
              <a:defRPr lang="en-US"/>
            </a:defPPr>
            <a:lvl1pPr marL="0" algn="l" defTabSz="914400" rtl="0" eaLnBrk="1" latinLnBrk="0" hangingPunct="1">
              <a:defRPr sz="18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F52EC2-2C0B-4C03-9888-0B25156ED88D}" type="slidenum">
              <a:rPr lang="en-US" sz="1200" smtClean="0"/>
              <a:pPr/>
              <a:t>‹#›</a:t>
            </a:fld>
            <a:endParaRPr lang="en-US" sz="1200" dirty="0"/>
          </a:p>
        </p:txBody>
      </p:sp>
      <p:sp>
        <p:nvSpPr>
          <p:cNvPr id="25" name="Rectangle 24"/>
          <p:cNvSpPr/>
          <p:nvPr/>
        </p:nvSpPr>
        <p:spPr>
          <a:xfrm>
            <a:off x="0" y="-25400"/>
            <a:ext cx="9144000" cy="108525"/>
          </a:xfrm>
          <a:prstGeom prst="rect">
            <a:avLst/>
          </a:prstGeom>
          <a:solidFill>
            <a:srgbClr val="007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15200" y="6070600"/>
            <a:ext cx="1579358" cy="512685"/>
          </a:xfrm>
          <a:prstGeom prst="rect">
            <a:avLst/>
          </a:prstGeom>
        </p:spPr>
      </p:pic>
    </p:spTree>
    <p:extLst>
      <p:ext uri="{BB962C8B-B14F-4D97-AF65-F5344CB8AC3E}">
        <p14:creationId xmlns:p14="http://schemas.microsoft.com/office/powerpoint/2010/main" val="996052689"/>
      </p:ext>
    </p:extLst>
  </p:cSld>
  <p:clrMap bg1="lt1" tx1="dk1" bg2="lt2" tx2="dk2" accent1="accent1" accent2="accent2" accent3="accent3" accent4="accent4" accent5="accent5" accent6="accent6" hlink="hlink" folHlink="folHlink"/>
  <p:sldLayoutIdLst>
    <p:sldLayoutId id="2147484165" r:id="rId1"/>
    <p:sldLayoutId id="2147484166" r:id="rId2"/>
    <p:sldLayoutId id="2147484167" r:id="rId3"/>
    <p:sldLayoutId id="2147484168" r:id="rId4"/>
  </p:sldLayoutIdLst>
  <p:transition spd="slow" advClick="0" advTm="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Rectangle 21"/>
          <p:cNvSpPr/>
          <p:nvPr/>
        </p:nvSpPr>
        <p:spPr>
          <a:xfrm>
            <a:off x="0" y="83126"/>
            <a:ext cx="9144000" cy="399473"/>
          </a:xfrm>
          <a:prstGeom prst="rect">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Date Placeholder 1"/>
          <p:cNvSpPr txBox="1">
            <a:spLocks/>
          </p:cNvSpPr>
          <p:nvPr/>
        </p:nvSpPr>
        <p:spPr>
          <a:xfrm>
            <a:off x="152400" y="117474"/>
            <a:ext cx="2133600" cy="365125"/>
          </a:xfrm>
          <a:prstGeom prst="rect">
            <a:avLst/>
          </a:prstGeom>
        </p:spPr>
        <p:txBody>
          <a:bodyPr/>
          <a:lstStyle>
            <a:defPPr>
              <a:defRPr lang="en-US"/>
            </a:defPPr>
            <a:lvl1pPr marL="0" algn="l" defTabSz="914400" rtl="0" eaLnBrk="1" latinLnBrk="0" hangingPunct="1">
              <a:defRPr sz="18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00" dirty="0"/>
          </a:p>
        </p:txBody>
      </p:sp>
      <p:sp>
        <p:nvSpPr>
          <p:cNvPr id="24" name="Slide Number Placeholder 3"/>
          <p:cNvSpPr txBox="1">
            <a:spLocks/>
          </p:cNvSpPr>
          <p:nvPr/>
        </p:nvSpPr>
        <p:spPr>
          <a:xfrm>
            <a:off x="8305800" y="117474"/>
            <a:ext cx="685800" cy="365125"/>
          </a:xfrm>
          <a:prstGeom prst="rect">
            <a:avLst/>
          </a:prstGeom>
        </p:spPr>
        <p:txBody>
          <a:bodyPr/>
          <a:lstStyle>
            <a:defPPr>
              <a:defRPr lang="en-US"/>
            </a:defPPr>
            <a:lvl1pPr marL="0" algn="l" defTabSz="914400" rtl="0" eaLnBrk="1" latinLnBrk="0" hangingPunct="1">
              <a:defRPr sz="18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F52EC2-2C0B-4C03-9888-0B25156ED88D}" type="slidenum">
              <a:rPr lang="en-US" sz="1200" smtClean="0"/>
              <a:pPr/>
              <a:t>‹#›</a:t>
            </a:fld>
            <a:endParaRPr lang="en-US" sz="1200" dirty="0"/>
          </a:p>
        </p:txBody>
      </p:sp>
      <p:sp>
        <p:nvSpPr>
          <p:cNvPr id="25" name="Rectangle 24"/>
          <p:cNvSpPr/>
          <p:nvPr/>
        </p:nvSpPr>
        <p:spPr>
          <a:xfrm>
            <a:off x="0" y="-25400"/>
            <a:ext cx="9144000" cy="108525"/>
          </a:xfrm>
          <a:prstGeom prst="rect">
            <a:avLst/>
          </a:prstGeom>
          <a:solidFill>
            <a:srgbClr val="007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15200" y="6070600"/>
            <a:ext cx="1579358" cy="512685"/>
          </a:xfrm>
          <a:prstGeom prst="rect">
            <a:avLst/>
          </a:prstGeom>
        </p:spPr>
      </p:pic>
    </p:spTree>
    <p:extLst>
      <p:ext uri="{BB962C8B-B14F-4D97-AF65-F5344CB8AC3E}">
        <p14:creationId xmlns:p14="http://schemas.microsoft.com/office/powerpoint/2010/main" val="285663046"/>
      </p:ext>
    </p:extLst>
  </p:cSld>
  <p:clrMap bg1="lt1" tx1="dk1" bg2="lt2" tx2="dk2" accent1="accent1" accent2="accent2" accent3="accent3" accent4="accent4" accent5="accent5" accent6="accent6" hlink="hlink" folHlink="folHlink"/>
  <p:sldLayoutIdLst>
    <p:sldLayoutId id="2147484170" r:id="rId1"/>
    <p:sldLayoutId id="2147484171" r:id="rId2"/>
    <p:sldLayoutId id="2147484172" r:id="rId3"/>
  </p:sldLayoutIdLst>
  <p:transition spd="slow" advClick="0" advTm="0"/>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25.xml"/><Relationship Id="rId3" Type="http://schemas.openxmlformats.org/officeDocument/2006/relationships/slideLayout" Target="../slideLayouts/slideLayout3.xml"/><Relationship Id="rId7" Type="http://schemas.openxmlformats.org/officeDocument/2006/relationships/slide" Target="slide6.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slide" Target="slide5.xml"/><Relationship Id="rId11" Type="http://schemas.openxmlformats.org/officeDocument/2006/relationships/image" Target="../media/image4.png"/><Relationship Id="rId5" Type="http://schemas.openxmlformats.org/officeDocument/2006/relationships/slide" Target="slide4.xml"/><Relationship Id="rId10" Type="http://schemas.openxmlformats.org/officeDocument/2006/relationships/slide" Target="slide11.xml"/><Relationship Id="rId4" Type="http://schemas.openxmlformats.org/officeDocument/2006/relationships/notesSlide" Target="../notesSlides/notesSlide1.xml"/><Relationship Id="rId9" Type="http://schemas.openxmlformats.org/officeDocument/2006/relationships/slide" Target="slide1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hyperlink" Target="http://www.mechanicville.com/DocumentCenter/View/956" TargetMode="Externa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openxmlformats.org/officeDocument/2006/relationships/hyperlink" Target="https://www.nysenate.gov/legislation/laws/CVS/70" TargetMode="External"/><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hyperlink" Target="https://www.nysenate.gov/legislation/laws/CVS/81" TargetMode="External"/><Relationship Id="rId5" Type="http://schemas.openxmlformats.org/officeDocument/2006/relationships/hyperlink" Target="https://www.nysenate.gov/legislation/laws/CVS/80" TargetMode="External"/><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slide" Target="slide10.xml"/><Relationship Id="rId18" Type="http://schemas.openxmlformats.org/officeDocument/2006/relationships/slide" Target="slide17.xml"/><Relationship Id="rId26" Type="http://schemas.openxmlformats.org/officeDocument/2006/relationships/slide" Target="slide28.xml"/><Relationship Id="rId3" Type="http://schemas.openxmlformats.org/officeDocument/2006/relationships/slideLayout" Target="../slideLayouts/slideLayout22.xml"/><Relationship Id="rId21" Type="http://schemas.openxmlformats.org/officeDocument/2006/relationships/slide" Target="slide22.xml"/><Relationship Id="rId7" Type="http://schemas.openxmlformats.org/officeDocument/2006/relationships/slide" Target="slide4.xml"/><Relationship Id="rId12" Type="http://schemas.openxmlformats.org/officeDocument/2006/relationships/slide" Target="slide11.xml"/><Relationship Id="rId17" Type="http://schemas.openxmlformats.org/officeDocument/2006/relationships/slide" Target="slide16.xml"/><Relationship Id="rId25" Type="http://schemas.openxmlformats.org/officeDocument/2006/relationships/slide" Target="slide26.xml"/><Relationship Id="rId2" Type="http://schemas.openxmlformats.org/officeDocument/2006/relationships/audio" Target="../media/media2.m4a"/><Relationship Id="rId16" Type="http://schemas.openxmlformats.org/officeDocument/2006/relationships/slide" Target="slide13.xml"/><Relationship Id="rId20" Type="http://schemas.openxmlformats.org/officeDocument/2006/relationships/slide" Target="slide19.xml"/><Relationship Id="rId29" Type="http://schemas.openxmlformats.org/officeDocument/2006/relationships/slide" Target="slide29.xml"/><Relationship Id="rId1" Type="http://schemas.microsoft.com/office/2007/relationships/media" Target="../media/media2.m4a"/><Relationship Id="rId6" Type="http://schemas.openxmlformats.org/officeDocument/2006/relationships/slide" Target="slide6.xml"/><Relationship Id="rId11" Type="http://schemas.openxmlformats.org/officeDocument/2006/relationships/slide" Target="slide9.xml"/><Relationship Id="rId24" Type="http://schemas.openxmlformats.org/officeDocument/2006/relationships/slide" Target="slide25.xml"/><Relationship Id="rId5" Type="http://schemas.openxmlformats.org/officeDocument/2006/relationships/slide" Target="slide3.xml"/><Relationship Id="rId15" Type="http://schemas.openxmlformats.org/officeDocument/2006/relationships/slide" Target="slide15.xml"/><Relationship Id="rId23" Type="http://schemas.openxmlformats.org/officeDocument/2006/relationships/slide" Target="slide24.xml"/><Relationship Id="rId28" Type="http://schemas.openxmlformats.org/officeDocument/2006/relationships/slide" Target="slide30.xml"/><Relationship Id="rId10" Type="http://schemas.openxmlformats.org/officeDocument/2006/relationships/slide" Target="slide8.xml"/><Relationship Id="rId19" Type="http://schemas.openxmlformats.org/officeDocument/2006/relationships/slide" Target="slide18.xml"/><Relationship Id="rId31" Type="http://schemas.openxmlformats.org/officeDocument/2006/relationships/image" Target="../media/image4.png"/><Relationship Id="rId4" Type="http://schemas.openxmlformats.org/officeDocument/2006/relationships/notesSlide" Target="../notesSlides/notesSlide2.xml"/><Relationship Id="rId9" Type="http://schemas.openxmlformats.org/officeDocument/2006/relationships/slide" Target="slide7.xml"/><Relationship Id="rId14" Type="http://schemas.openxmlformats.org/officeDocument/2006/relationships/slide" Target="slide12.xml"/><Relationship Id="rId22" Type="http://schemas.openxmlformats.org/officeDocument/2006/relationships/slide" Target="slide23.xml"/><Relationship Id="rId27" Type="http://schemas.openxmlformats.org/officeDocument/2006/relationships/slide" Target="slide27.xml"/><Relationship Id="rId30" Type="http://schemas.openxmlformats.org/officeDocument/2006/relationships/slide" Target="slide3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4.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4.png"/><Relationship Id="rId5" Type="http://schemas.openxmlformats.org/officeDocument/2006/relationships/hyperlink" Target="https://www.cs.ny.gov/jobseeker/local/faqs.cfm" TargetMode="External"/><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4.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4.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4.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4.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4.png"/><Relationship Id="rId5" Type="http://schemas.openxmlformats.org/officeDocument/2006/relationships/hyperlink" Target="https://www.nysenate.gov/legislation/laws/CVS/95" TargetMode="External"/><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4.png"/><Relationship Id="rId5" Type="http://schemas.openxmlformats.org/officeDocument/2006/relationships/hyperlink" Target="https://www.nysenate.gov/legislation/laws/CVS/95" TargetMode="External"/><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4.png"/><Relationship Id="rId5" Type="http://schemas.openxmlformats.org/officeDocument/2006/relationships/hyperlink" Target="https://www.nysenate.gov/legislation/laws/CVS/97" TargetMode="External"/><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4.png"/><Relationship Id="rId5" Type="http://schemas.openxmlformats.org/officeDocument/2006/relationships/hyperlink" Target="https://www.nysenate.gov/legislation/laws/CVS/97" TargetMode="External"/><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hyperlink" Target="https://www.cs.ny.gov/pio/publications/manual_of_procedure_in_disciplinary_actions.pdf" TargetMode="External"/><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4.png"/><Relationship Id="rId5" Type="http://schemas.openxmlformats.org/officeDocument/2006/relationships/hyperlink" Target="https://www.nysenate.gov/legislation/laws/CVS/100" TargetMode="External"/><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hyperlink" Target="https://www.nysenate.gov/legislation/laws/CVS/100" TargetMode="Externa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hyperlink" Target="https://www.nysenate.gov/legislation/laws/CVS/102" TargetMode="External"/><Relationship Id="rId5" Type="http://schemas.openxmlformats.org/officeDocument/2006/relationships/hyperlink" Target="https://www.nysenate.gov/legislation/laws/CVS/101" TargetMode="External"/><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4.png"/><Relationship Id="rId4"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s://www.cs.ny.gov/pio/publications/manual_of_procedure_in_disciplinary_actions.pdf" TargetMode="External"/><Relationship Id="rId5" Type="http://schemas.openxmlformats.org/officeDocument/2006/relationships/hyperlink" Target="https://www.nysenate.gov/legislation/laws/CVS/63" TargetMode="Externa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s://www.nysenate.gov/legislation/laws/CVS/75" TargetMode="External"/><Relationship Id="rId5" Type="http://schemas.openxmlformats.org/officeDocument/2006/relationships/hyperlink" Target="https://www.cs.ny.gov/pio/publications/manual_of_procedure_in_disciplinary_actions.pdf" TargetMode="Externa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hyperlink" Target="https://www.nysenate.gov/legislation/laws/CVS/64" TargetMode="Externa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hyperlink" Target="https://www.nysenate.gov/legislation/laws/CVS/64" TargetMode="Externa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hyperlink" Target="https://www.nysenate.gov/legislation/laws/CVS/65" TargetMode="Externa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2081D85-6FB4-43AF-B7FF-27558456371F}"/>
              </a:ext>
            </a:extLst>
          </p:cNvPr>
          <p:cNvSpPr txBox="1"/>
          <p:nvPr/>
        </p:nvSpPr>
        <p:spPr>
          <a:xfrm>
            <a:off x="571499" y="5257798"/>
            <a:ext cx="3848100" cy="461665"/>
          </a:xfrm>
          <a:prstGeom prst="rect">
            <a:avLst/>
          </a:prstGeom>
          <a:noFill/>
        </p:spPr>
        <p:txBody>
          <a:bodyPr wrap="square" rtlCol="0">
            <a:spAutoFit/>
          </a:bodyPr>
          <a:lstStyle/>
          <a:p>
            <a:pPr algn="ctr"/>
            <a:r>
              <a:rPr lang="en-US" sz="2400" b="1" dirty="0">
                <a:solidFill>
                  <a:schemeClr val="bg1"/>
                </a:solidFill>
                <a:latin typeface="Arial" panose="020B0604020202020204" pitchFamily="34" charset="0"/>
                <a:cs typeface="Arial" panose="020B0604020202020204" pitchFamily="34" charset="0"/>
                <a:hlinkClick r:id="rId5" action="ppaction://hlinksldjump">
                  <a:extLst>
                    <a:ext uri="{A12FA001-AC4F-418D-AE19-62706E023703}">
                      <ahyp:hlinkClr xmlns:ahyp="http://schemas.microsoft.com/office/drawing/2018/hyperlinkcolor" val="tx"/>
                    </a:ext>
                  </a:extLst>
                </a:hlinkClick>
              </a:rPr>
              <a:t>Probation</a:t>
            </a:r>
            <a:r>
              <a:rPr lang="en-US" sz="2400" b="1" dirty="0">
                <a:solidFill>
                  <a:schemeClr val="bg1"/>
                </a:solidFill>
                <a:latin typeface="Arial" panose="020B0604020202020204" pitchFamily="34" charset="0"/>
                <a:cs typeface="Arial" panose="020B0604020202020204" pitchFamily="34" charset="0"/>
              </a:rPr>
              <a:t> &amp; </a:t>
            </a:r>
            <a:r>
              <a:rPr lang="en-US" sz="2400" b="1" dirty="0">
                <a:solidFill>
                  <a:schemeClr val="bg1"/>
                </a:solidFill>
                <a:latin typeface="Arial" panose="020B0604020202020204" pitchFamily="34" charset="0"/>
                <a:cs typeface="Arial" panose="020B0604020202020204" pitchFamily="34" charset="0"/>
                <a:hlinkClick r:id="rId6" action="ppaction://hlinksldjump">
                  <a:extLst>
                    <a:ext uri="{A12FA001-AC4F-418D-AE19-62706E023703}">
                      <ahyp:hlinkClr xmlns:ahyp="http://schemas.microsoft.com/office/drawing/2018/hyperlinkcolor" val="tx"/>
                    </a:ext>
                  </a:extLst>
                </a:hlinkClick>
              </a:rPr>
              <a:t>Discipline</a:t>
            </a:r>
            <a:endParaRPr lang="en-US" sz="2400" b="1" dirty="0">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BBEB5888-7686-4486-8175-C5706588E6FD}"/>
              </a:ext>
            </a:extLst>
          </p:cNvPr>
          <p:cNvSpPr txBox="1"/>
          <p:nvPr/>
        </p:nvSpPr>
        <p:spPr>
          <a:xfrm>
            <a:off x="-1" y="5878108"/>
            <a:ext cx="4991101" cy="461665"/>
          </a:xfrm>
          <a:prstGeom prst="rect">
            <a:avLst/>
          </a:prstGeom>
          <a:noFill/>
        </p:spPr>
        <p:txBody>
          <a:bodyPr wrap="square" rtlCol="0">
            <a:spAutoFit/>
          </a:bodyPr>
          <a:lstStyle/>
          <a:p>
            <a:pPr algn="ctr"/>
            <a:r>
              <a:rPr lang="en-US" sz="2400" b="1" dirty="0">
                <a:solidFill>
                  <a:schemeClr val="bg1"/>
                </a:solidFill>
                <a:latin typeface="Arial" panose="020B0604020202020204" pitchFamily="34" charset="0"/>
                <a:cs typeface="Arial" panose="020B0604020202020204" pitchFamily="34" charset="0"/>
                <a:hlinkClick r:id="rId7" action="ppaction://hlinksldjump">
                  <a:extLst>
                    <a:ext uri="{A12FA001-AC4F-418D-AE19-62706E023703}">
                      <ahyp:hlinkClr xmlns:ahyp="http://schemas.microsoft.com/office/drawing/2018/hyperlinkcolor" val="tx"/>
                    </a:ext>
                  </a:extLst>
                </a:hlinkClick>
              </a:rPr>
              <a:t>Non-Permanent Appointments</a:t>
            </a:r>
            <a:endParaRPr lang="en-US" sz="2400" b="1"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6D4DEBF-7F69-4F58-AF8D-A98A03BFFAA2}"/>
              </a:ext>
            </a:extLst>
          </p:cNvPr>
          <p:cNvSpPr txBox="1"/>
          <p:nvPr/>
        </p:nvSpPr>
        <p:spPr>
          <a:xfrm>
            <a:off x="5824789" y="5841140"/>
            <a:ext cx="4401553" cy="461665"/>
          </a:xfrm>
          <a:prstGeom prst="rect">
            <a:avLst/>
          </a:prstGeom>
          <a:noFill/>
        </p:spPr>
        <p:txBody>
          <a:bodyPr wrap="square" rtlCol="0">
            <a:spAutoFit/>
          </a:bodyPr>
          <a:lstStyle/>
          <a:p>
            <a:pPr algn="ctr"/>
            <a:r>
              <a:rPr lang="en-US" sz="2400" b="1" dirty="0">
                <a:solidFill>
                  <a:schemeClr val="bg1"/>
                </a:solidFill>
                <a:latin typeface="Arial" panose="020B0604020202020204" pitchFamily="34" charset="0"/>
                <a:cs typeface="Arial" panose="020B0604020202020204" pitchFamily="34" charset="0"/>
                <a:hlinkClick r:id="rId8" action="ppaction://hlinksldjump">
                  <a:extLst>
                    <a:ext uri="{A12FA001-AC4F-418D-AE19-62706E023703}">
                      <ahyp:hlinkClr xmlns:ahyp="http://schemas.microsoft.com/office/drawing/2018/hyperlinkcolor" val="tx"/>
                    </a:ext>
                  </a:extLst>
                </a:hlinkClick>
              </a:rPr>
              <a:t>Records</a:t>
            </a:r>
            <a:endParaRPr lang="en-US" sz="2400" b="1"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9A8D601-1DF9-458E-AB90-CDA7D14C4E1F}"/>
              </a:ext>
            </a:extLst>
          </p:cNvPr>
          <p:cNvSpPr txBox="1"/>
          <p:nvPr/>
        </p:nvSpPr>
        <p:spPr>
          <a:xfrm>
            <a:off x="3900739" y="5878108"/>
            <a:ext cx="3848100" cy="461665"/>
          </a:xfrm>
          <a:prstGeom prst="rect">
            <a:avLst/>
          </a:prstGeom>
          <a:noFill/>
        </p:spPr>
        <p:txBody>
          <a:bodyPr wrap="square" rtlCol="0">
            <a:spAutoFit/>
          </a:bodyPr>
          <a:lstStyle/>
          <a:p>
            <a:pPr algn="ctr"/>
            <a:r>
              <a:rPr lang="en-US" sz="2400" b="1" dirty="0">
                <a:solidFill>
                  <a:schemeClr val="bg1"/>
                </a:solidFill>
                <a:latin typeface="Arial" panose="020B0604020202020204" pitchFamily="34" charset="0"/>
                <a:cs typeface="Arial" panose="020B0604020202020204" pitchFamily="34" charset="0"/>
                <a:hlinkClick r:id="rId9" action="ppaction://hlinksldjump">
                  <a:extLst>
                    <a:ext uri="{A12FA001-AC4F-418D-AE19-62706E023703}">
                      <ahyp:hlinkClr xmlns:ahyp="http://schemas.microsoft.com/office/drawing/2018/hyperlinkcolor" val="tx"/>
                    </a:ext>
                  </a:extLst>
                </a:hlinkClick>
              </a:rPr>
              <a:t>Layoffs</a:t>
            </a:r>
            <a:endParaRPr lang="en-US" sz="2400" b="1" dirty="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EFE712E6-A3FD-4E73-87C4-8E0988D2D849}"/>
              </a:ext>
            </a:extLst>
          </p:cNvPr>
          <p:cNvSpPr txBox="1"/>
          <p:nvPr/>
        </p:nvSpPr>
        <p:spPr>
          <a:xfrm>
            <a:off x="4971047" y="5257798"/>
            <a:ext cx="3848100" cy="461665"/>
          </a:xfrm>
          <a:prstGeom prst="rect">
            <a:avLst/>
          </a:prstGeom>
          <a:noFill/>
        </p:spPr>
        <p:txBody>
          <a:bodyPr wrap="square" rtlCol="0">
            <a:spAutoFit/>
          </a:bodyPr>
          <a:lstStyle/>
          <a:p>
            <a:pPr algn="ctr"/>
            <a:r>
              <a:rPr lang="en-US" sz="2400" b="1" dirty="0">
                <a:solidFill>
                  <a:schemeClr val="bg1"/>
                </a:solidFill>
                <a:latin typeface="Arial" panose="020B0604020202020204" pitchFamily="34" charset="0"/>
                <a:cs typeface="Arial" panose="020B0604020202020204" pitchFamily="34" charset="0"/>
                <a:hlinkClick r:id="rId10" action="ppaction://hlinksldjump">
                  <a:extLst>
                    <a:ext uri="{A12FA001-AC4F-418D-AE19-62706E023703}">
                      <ahyp:hlinkClr xmlns:ahyp="http://schemas.microsoft.com/office/drawing/2018/hyperlinkcolor" val="tx"/>
                    </a:ext>
                  </a:extLst>
                </a:hlinkClick>
              </a:rPr>
              <a:t>Other Transactions</a:t>
            </a:r>
            <a:endParaRPr lang="en-US" sz="2400" b="1" dirty="0">
              <a:solidFill>
                <a:schemeClr val="bg1"/>
              </a:solidFill>
              <a:latin typeface="Arial" panose="020B0604020202020204" pitchFamily="34" charset="0"/>
              <a:cs typeface="Arial" panose="020B0604020202020204" pitchFamily="34" charset="0"/>
            </a:endParaRPr>
          </a:p>
        </p:txBody>
      </p:sp>
      <p:pic>
        <p:nvPicPr>
          <p:cNvPr id="2" name="c1">
            <a:hlinkClick r:id="" action="ppaction://media"/>
            <a:extLst>
              <a:ext uri="{FF2B5EF4-FFF2-40B4-BE49-F238E27FC236}">
                <a16:creationId xmlns:a16="http://schemas.microsoft.com/office/drawing/2014/main" id="{9A070820-0D0B-423D-A770-B2DF48B54A9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028147" y="4282560"/>
            <a:ext cx="609600" cy="609600"/>
          </a:xfrm>
          <a:prstGeom prst="rect">
            <a:avLst/>
          </a:prstGeom>
        </p:spPr>
      </p:pic>
      <p:sp>
        <p:nvSpPr>
          <p:cNvPr id="9" name="TextBox 8">
            <a:extLst>
              <a:ext uri="{FF2B5EF4-FFF2-40B4-BE49-F238E27FC236}">
                <a16:creationId xmlns:a16="http://schemas.microsoft.com/office/drawing/2014/main" id="{64DAF98E-C670-4C4E-9A78-323A6E74E456}"/>
              </a:ext>
            </a:extLst>
          </p:cNvPr>
          <p:cNvSpPr txBox="1"/>
          <p:nvPr/>
        </p:nvSpPr>
        <p:spPr>
          <a:xfrm>
            <a:off x="152400" y="2273586"/>
            <a:ext cx="8839200" cy="166199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1F497D">
                    <a:lumMod val="75000"/>
                  </a:srgbClr>
                </a:solidFill>
                <a:effectLst/>
                <a:uLnTx/>
                <a:uFillTx/>
                <a:latin typeface="Arial" panose="020B0604020202020204" pitchFamily="34" charset="0"/>
                <a:ea typeface="+mn-ea"/>
                <a:cs typeface="Arial" panose="020B0604020202020204" pitchFamily="34" charset="0"/>
              </a:rPr>
              <a:t>Civil Service 101</a:t>
            </a:r>
          </a:p>
          <a:p>
            <a:pPr marL="0" marR="0" lvl="0" indent="0" algn="l" defTabSz="914400" rtl="0" eaLnBrk="0" fontAlgn="base" latinLnBrk="0" hangingPunct="0">
              <a:lnSpc>
                <a:spcPct val="100000"/>
              </a:lnSpc>
              <a:spcBef>
                <a:spcPct val="0"/>
              </a:spcBef>
              <a:spcAft>
                <a:spcPct val="0"/>
              </a:spcAft>
              <a:buClrTx/>
              <a:buSzTx/>
              <a:buFontTx/>
              <a:buNone/>
              <a:tabLst/>
              <a:defRPr/>
            </a:pPr>
            <a:r>
              <a:rPr lang="en-US" sz="2800" b="1" dirty="0">
                <a:solidFill>
                  <a:srgbClr val="1F497D">
                    <a:lumMod val="75000"/>
                  </a:srgbClr>
                </a:solidFill>
                <a:latin typeface="Arial" panose="020B0604020202020204" pitchFamily="34" charset="0"/>
                <a:cs typeface="Arial" panose="020B0604020202020204" pitchFamily="34" charset="0"/>
              </a:rPr>
              <a:t>For Positions in Local Government</a:t>
            </a:r>
          </a:p>
          <a:p>
            <a:pPr marL="0" marR="0" lvl="0" indent="0" algn="l" defTabSz="914400" rtl="0" eaLnBrk="0" fontAlgn="base" latinLnBrk="0" hangingPunct="0">
              <a:lnSpc>
                <a:spcPct val="100000"/>
              </a:lnSpc>
              <a:spcBef>
                <a:spcPct val="0"/>
              </a:spcBef>
              <a:spcAft>
                <a:spcPct val="0"/>
              </a:spcAft>
              <a:buClrTx/>
              <a:buSzTx/>
              <a:buFontTx/>
              <a:buNone/>
              <a:tabLst/>
              <a:defRPr/>
            </a:pPr>
            <a:r>
              <a:rPr lang="en-US" sz="2000" b="1" dirty="0">
                <a:solidFill>
                  <a:srgbClr val="1F497D">
                    <a:lumMod val="75000"/>
                  </a:srgbClr>
                </a:solidFill>
                <a:latin typeface="Arial" panose="020B0604020202020204" pitchFamily="34" charset="0"/>
                <a:cs typeface="Arial" panose="020B0604020202020204" pitchFamily="34" charset="0"/>
              </a:rPr>
              <a:t>Part 3 of 3</a:t>
            </a:r>
            <a:endParaRPr kumimoji="0" lang="en-US" sz="2000" b="1" i="0" u="none" strike="noStrike" kern="1200" cap="none" spc="0" normalizeH="0" baseline="0" noProof="0" dirty="0">
              <a:ln>
                <a:noFill/>
              </a:ln>
              <a:solidFill>
                <a:srgbClr val="1F497D">
                  <a:lumMod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32960062"/>
      </p:ext>
    </p:extLst>
  </p:cSld>
  <p:clrMapOvr>
    <a:masterClrMapping/>
  </p:clrMapOvr>
  <p:transition spd="slow"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2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9" name="Rectangle 3"/>
          <p:cNvSpPr>
            <a:spLocks noGrp="1" noChangeArrowheads="1"/>
          </p:cNvSpPr>
          <p:nvPr>
            <p:ph idx="1"/>
          </p:nvPr>
        </p:nvSpPr>
        <p:spPr>
          <a:xfrm>
            <a:off x="304800" y="899160"/>
            <a:ext cx="8229600" cy="5425440"/>
          </a:xfrm>
        </p:spPr>
        <p:txBody>
          <a:bodyPr/>
          <a:lstStyle/>
          <a:p>
            <a:pPr eaLnBrk="1" hangingPunct="1">
              <a:lnSpc>
                <a:spcPct val="90000"/>
              </a:lnSpc>
            </a:pPr>
            <a:endParaRPr lang="en-US" dirty="0"/>
          </a:p>
          <a:p>
            <a:pPr lvl="1" eaLnBrk="1" hangingPunct="1">
              <a:lnSpc>
                <a:spcPct val="90000"/>
              </a:lnSpc>
              <a:buFontTx/>
              <a:buChar char="-"/>
            </a:pPr>
            <a:endParaRPr lang="en-US" sz="1000" dirty="0"/>
          </a:p>
          <a:p>
            <a:pPr marL="0" indent="0" algn="ctr">
              <a:buNone/>
            </a:pPr>
            <a:r>
              <a:rPr lang="en-US" sz="2800" b="1" dirty="0"/>
              <a:t>   </a:t>
            </a:r>
            <a:r>
              <a:rPr lang="en-US" sz="2800" b="1" u="sng" dirty="0"/>
              <a:t>PROVISIONAL APPOINTMENTS</a:t>
            </a:r>
          </a:p>
          <a:p>
            <a:pPr marL="0" indent="0" algn="ctr">
              <a:spcBef>
                <a:spcPts val="0"/>
              </a:spcBef>
              <a:buNone/>
            </a:pPr>
            <a:r>
              <a:rPr lang="en-US" sz="2400" dirty="0"/>
              <a:t>SUCCESSIVE PROVISIONAL APPOINTMENTS   </a:t>
            </a:r>
            <a:endParaRPr lang="en-US" sz="1800" dirty="0"/>
          </a:p>
          <a:p>
            <a:endParaRPr lang="en-US" sz="900" dirty="0"/>
          </a:p>
          <a:p>
            <a:pPr lvl="0">
              <a:lnSpc>
                <a:spcPct val="90000"/>
              </a:lnSpc>
            </a:pPr>
            <a:r>
              <a:rPr lang="en-US" sz="2400" dirty="0"/>
              <a:t>Administered pursuant to local rule*</a:t>
            </a:r>
            <a:endParaRPr lang="en-US" sz="2400" dirty="0">
              <a:hlinkClick r:id="rId5"/>
            </a:endParaRPr>
          </a:p>
          <a:p>
            <a:pPr lvl="0">
              <a:lnSpc>
                <a:spcPct val="90000"/>
              </a:lnSpc>
            </a:pPr>
            <a:endParaRPr lang="en-US" sz="1200" dirty="0">
              <a:solidFill>
                <a:prstClr val="black"/>
              </a:solidFill>
            </a:endParaRPr>
          </a:p>
          <a:p>
            <a:pPr marL="0" indent="0">
              <a:lnSpc>
                <a:spcPct val="90000"/>
              </a:lnSpc>
              <a:buNone/>
            </a:pPr>
            <a:r>
              <a:rPr lang="en-US" sz="2400" dirty="0">
                <a:solidFill>
                  <a:prstClr val="black"/>
                </a:solidFill>
              </a:rPr>
              <a:t>Model Rule </a:t>
            </a:r>
          </a:p>
          <a:p>
            <a:pPr lvl="0">
              <a:lnSpc>
                <a:spcPct val="90000"/>
              </a:lnSpc>
            </a:pPr>
            <a:r>
              <a:rPr lang="en-US" sz="2400" dirty="0">
                <a:solidFill>
                  <a:prstClr val="black"/>
                </a:solidFill>
              </a:rPr>
              <a:t>Prohibited if candidate …</a:t>
            </a:r>
          </a:p>
          <a:p>
            <a:pPr lvl="0">
              <a:lnSpc>
                <a:spcPct val="90000"/>
              </a:lnSpc>
            </a:pPr>
            <a:endParaRPr lang="en-US" sz="200" u="sng" dirty="0">
              <a:solidFill>
                <a:prstClr val="black"/>
              </a:solidFill>
            </a:endParaRPr>
          </a:p>
          <a:p>
            <a:pPr lvl="1">
              <a:lnSpc>
                <a:spcPct val="90000"/>
              </a:lnSpc>
            </a:pPr>
            <a:r>
              <a:rPr lang="en-US" sz="2000" dirty="0"/>
              <a:t>Refuses to take exam OR</a:t>
            </a:r>
          </a:p>
          <a:p>
            <a:pPr lvl="1">
              <a:lnSpc>
                <a:spcPct val="90000"/>
              </a:lnSpc>
            </a:pPr>
            <a:endParaRPr lang="en-US" sz="400" dirty="0"/>
          </a:p>
          <a:p>
            <a:pPr lvl="1">
              <a:lnSpc>
                <a:spcPct val="90000"/>
              </a:lnSpc>
            </a:pPr>
            <a:r>
              <a:rPr lang="en-US" sz="2000" dirty="0"/>
              <a:t>Fails exam 2x</a:t>
            </a:r>
          </a:p>
          <a:p>
            <a:pPr lvl="0">
              <a:lnSpc>
                <a:spcPct val="90000"/>
              </a:lnSpc>
            </a:pPr>
            <a:endParaRPr lang="en-US" sz="2400" dirty="0">
              <a:solidFill>
                <a:prstClr val="black"/>
              </a:solidFill>
            </a:endParaRPr>
          </a:p>
          <a:p>
            <a:pPr marL="0" lvl="0" indent="0">
              <a:lnSpc>
                <a:spcPct val="90000"/>
              </a:lnSpc>
              <a:buNone/>
            </a:pPr>
            <a:r>
              <a:rPr lang="en-US" sz="2000" dirty="0">
                <a:solidFill>
                  <a:prstClr val="black"/>
                </a:solidFill>
              </a:rPr>
              <a:t>*</a:t>
            </a:r>
            <a:r>
              <a:rPr lang="en-US" sz="2000" i="1" dirty="0">
                <a:solidFill>
                  <a:prstClr val="black"/>
                </a:solidFill>
              </a:rPr>
              <a:t>Some rules allow for 3</a:t>
            </a:r>
            <a:r>
              <a:rPr lang="en-US" sz="2000" i="1" baseline="30000" dirty="0">
                <a:solidFill>
                  <a:prstClr val="black"/>
                </a:solidFill>
              </a:rPr>
              <a:t>rd</a:t>
            </a:r>
            <a:r>
              <a:rPr lang="en-US" sz="2000" i="1" dirty="0">
                <a:solidFill>
                  <a:prstClr val="black"/>
                </a:solidFill>
              </a:rPr>
              <a:t> &amp; final successive provisional appointment</a:t>
            </a:r>
            <a:endParaRPr lang="en-US" sz="2000" dirty="0">
              <a:solidFill>
                <a:prstClr val="black"/>
              </a:solidFill>
            </a:endParaRPr>
          </a:p>
          <a:p>
            <a:pPr lvl="1">
              <a:lnSpc>
                <a:spcPct val="90000"/>
              </a:lnSpc>
            </a:pPr>
            <a:r>
              <a:rPr lang="en-US" sz="1800" i="1" dirty="0">
                <a:solidFill>
                  <a:prstClr val="black"/>
                </a:solidFill>
              </a:rPr>
              <a:t>Not enough eligibles</a:t>
            </a:r>
          </a:p>
          <a:p>
            <a:pPr lvl="1">
              <a:lnSpc>
                <a:spcPct val="90000"/>
              </a:lnSpc>
            </a:pPr>
            <a:r>
              <a:rPr lang="en-US" sz="1800" i="1" dirty="0">
                <a:solidFill>
                  <a:prstClr val="black"/>
                </a:solidFill>
              </a:rPr>
              <a:t>List is depleted immediately after establishment </a:t>
            </a:r>
          </a:p>
          <a:p>
            <a:pPr lvl="1">
              <a:lnSpc>
                <a:spcPct val="90000"/>
              </a:lnSpc>
            </a:pPr>
            <a:endParaRPr lang="en-US" sz="1000" dirty="0"/>
          </a:p>
          <a:p>
            <a:pPr lvl="1">
              <a:lnSpc>
                <a:spcPct val="90000"/>
              </a:lnSpc>
            </a:pPr>
            <a:endParaRPr lang="en-US" sz="1000" dirty="0"/>
          </a:p>
          <a:p>
            <a:pPr eaLnBrk="1" hangingPunct="1">
              <a:lnSpc>
                <a:spcPct val="90000"/>
              </a:lnSpc>
            </a:pPr>
            <a:endParaRPr lang="en-US" dirty="0"/>
          </a:p>
        </p:txBody>
      </p:sp>
      <p:sp>
        <p:nvSpPr>
          <p:cNvPr id="7" name="TextBox 6">
            <a:extLst>
              <a:ext uri="{FF2B5EF4-FFF2-40B4-BE49-F238E27FC236}">
                <a16:creationId xmlns:a16="http://schemas.microsoft.com/office/drawing/2014/main" id="{C544CDC0-B37B-4080-8A3B-8D1CC1D298A9}"/>
              </a:ext>
            </a:extLst>
          </p:cNvPr>
          <p:cNvSpPr txBox="1"/>
          <p:nvPr/>
        </p:nvSpPr>
        <p:spPr>
          <a:xfrm>
            <a:off x="152400" y="533400"/>
            <a:ext cx="8686800" cy="892552"/>
          </a:xfrm>
          <a:prstGeom prst="rect">
            <a:avLst/>
          </a:prstGeom>
          <a:noFill/>
          <a:ln>
            <a:noFill/>
          </a:ln>
        </p:spPr>
        <p:txBody>
          <a:bodyPr wrap="square" rtlCol="0">
            <a:spAutoFit/>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lang="en-US" sz="2000" b="1" dirty="0">
                <a:solidFill>
                  <a:srgbClr val="002D73"/>
                </a:solidFill>
                <a:latin typeface="Arial" panose="020B0604020202020204" pitchFamily="34" charset="0"/>
                <a:cs typeface="Arial" panose="020B0604020202020204" pitchFamily="34" charset="0"/>
              </a:rPr>
              <a:t>Civil Service 101</a:t>
            </a:r>
          </a:p>
          <a:p>
            <a:pPr marL="0" marR="0" lvl="0" indent="0" algn="l" defTabSz="914400" rtl="0" eaLnBrk="0" fontAlgn="base" latinLnBrk="0" hangingPunct="0">
              <a:lnSpc>
                <a:spcPct val="100000"/>
              </a:lnSpc>
              <a:spcBef>
                <a:spcPts val="0"/>
              </a:spcBef>
              <a:spcAft>
                <a:spcPct val="0"/>
              </a:spcAft>
              <a:buClrTx/>
              <a:buSzTx/>
              <a:buFontTx/>
              <a:buNone/>
              <a:tabLst/>
              <a:defRPr/>
            </a:pPr>
            <a:r>
              <a:rPr lang="en-US" sz="3200" b="1" dirty="0">
                <a:solidFill>
                  <a:srgbClr val="002D73"/>
                </a:solidFill>
                <a:latin typeface="Arial" panose="020B0604020202020204" pitchFamily="34" charset="0"/>
                <a:cs typeface="Arial" panose="020B0604020202020204" pitchFamily="34" charset="0"/>
              </a:rPr>
              <a:t>Non-Permanent Appointments </a:t>
            </a:r>
            <a:r>
              <a:rPr lang="en-US" sz="2000" b="1" dirty="0">
                <a:solidFill>
                  <a:srgbClr val="002D73"/>
                </a:solidFill>
                <a:latin typeface="Arial" panose="020B0604020202020204" pitchFamily="34" charset="0"/>
                <a:cs typeface="Arial" panose="020B0604020202020204" pitchFamily="34" charset="0"/>
              </a:rPr>
              <a:t>(cont’d)</a:t>
            </a:r>
            <a:endParaRPr kumimoji="0" lang="en-US" sz="4400" b="1" u="none" strike="noStrike" kern="1200" cap="none" spc="0" normalizeH="0" baseline="0" noProof="0" dirty="0">
              <a:ln>
                <a:noFill/>
              </a:ln>
              <a:solidFill>
                <a:srgbClr val="002D73"/>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149D5BF7-01B2-4910-8F07-1133111ECF65}"/>
              </a:ext>
            </a:extLst>
          </p:cNvPr>
          <p:cNvSpPr txBox="1"/>
          <p:nvPr/>
        </p:nvSpPr>
        <p:spPr>
          <a:xfrm>
            <a:off x="7306733" y="1791712"/>
            <a:ext cx="1219200" cy="38100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(cont’d)</a:t>
            </a:r>
          </a:p>
        </p:txBody>
      </p:sp>
      <p:pic>
        <p:nvPicPr>
          <p:cNvPr id="3" name="c10">
            <a:hlinkClick r:id="" action="ppaction://media"/>
            <a:extLst>
              <a:ext uri="{FF2B5EF4-FFF2-40B4-BE49-F238E27FC236}">
                <a16:creationId xmlns:a16="http://schemas.microsoft.com/office/drawing/2014/main" id="{9F6193B0-F2ED-4369-9C77-0C94DC1BF72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553200" y="6019800"/>
            <a:ext cx="609600" cy="609600"/>
          </a:xfrm>
          <a:prstGeom prst="rect">
            <a:avLst/>
          </a:prstGeom>
        </p:spPr>
      </p:pic>
    </p:spTree>
    <p:extLst>
      <p:ext uri="{BB962C8B-B14F-4D97-AF65-F5344CB8AC3E}">
        <p14:creationId xmlns:p14="http://schemas.microsoft.com/office/powerpoint/2010/main" val="3584260139"/>
      </p:ext>
    </p:extLst>
  </p:cSld>
  <p:clrMapOvr>
    <a:masterClrMapping/>
  </p:clrMapOvr>
  <p:transition spd="slow"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56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3276601"/>
            <a:ext cx="4648200" cy="135421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Civil Service 101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Other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Transactions</a:t>
            </a:r>
          </a:p>
        </p:txBody>
      </p:sp>
      <p:pic>
        <p:nvPicPr>
          <p:cNvPr id="3" name="c11">
            <a:hlinkClick r:id="" action="ppaction://media"/>
            <a:extLst>
              <a:ext uri="{FF2B5EF4-FFF2-40B4-BE49-F238E27FC236}">
                <a16:creationId xmlns:a16="http://schemas.microsoft.com/office/drawing/2014/main" id="{C21E74EE-BA94-4E0E-978D-EC0DB441E6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29400" y="6019800"/>
            <a:ext cx="609600" cy="609600"/>
          </a:xfrm>
          <a:prstGeom prst="rect">
            <a:avLst/>
          </a:prstGeom>
        </p:spPr>
      </p:pic>
    </p:spTree>
    <p:extLst>
      <p:ext uri="{BB962C8B-B14F-4D97-AF65-F5344CB8AC3E}">
        <p14:creationId xmlns:p14="http://schemas.microsoft.com/office/powerpoint/2010/main" val="3952698447"/>
      </p:ext>
    </p:extLst>
  </p:cSld>
  <p:clrMapOvr>
    <a:masterClrMapping/>
  </p:clrMapOvr>
  <p:transition spd="slow"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5" name="Rectangle 3"/>
          <p:cNvSpPr>
            <a:spLocks noGrp="1" noChangeArrowheads="1"/>
          </p:cNvSpPr>
          <p:nvPr>
            <p:ph idx="1"/>
          </p:nvPr>
        </p:nvSpPr>
        <p:spPr>
          <a:xfrm>
            <a:off x="533400" y="1584284"/>
            <a:ext cx="8077200" cy="5135563"/>
          </a:xfrm>
        </p:spPr>
        <p:txBody>
          <a:bodyPr/>
          <a:lstStyle/>
          <a:p>
            <a:pPr marL="0" lvl="0" indent="0" algn="ctr">
              <a:buNone/>
            </a:pPr>
            <a:r>
              <a:rPr lang="en-US" sz="2800" b="1" u="sng" dirty="0">
                <a:solidFill>
                  <a:prstClr val="black"/>
                </a:solidFill>
              </a:rPr>
              <a:t>TRANSFERS</a:t>
            </a:r>
          </a:p>
          <a:p>
            <a:pPr marL="0" indent="0">
              <a:buNone/>
            </a:pPr>
            <a:endParaRPr lang="en-US" sz="1050" dirty="0"/>
          </a:p>
          <a:p>
            <a:pPr marL="0" indent="0">
              <a:buNone/>
            </a:pPr>
            <a:endParaRPr lang="en-US" sz="1050" dirty="0"/>
          </a:p>
          <a:p>
            <a:pPr marL="0" indent="0">
              <a:buNone/>
            </a:pPr>
            <a:r>
              <a:rPr lang="en-US" sz="2400" i="1" dirty="0"/>
              <a:t>“the change, without further examination, of a permanent employee from a position under the jurisdiction of one appointing authority to a similar position under the jurisdiction of another appointing authority, or to a position in a different title under the jurisdiction of the same appointing authority”</a:t>
            </a:r>
            <a:endParaRPr lang="en-US" dirty="0"/>
          </a:p>
        </p:txBody>
      </p:sp>
      <p:sp>
        <p:nvSpPr>
          <p:cNvPr id="10" name="TextBox 9">
            <a:extLst>
              <a:ext uri="{FF2B5EF4-FFF2-40B4-BE49-F238E27FC236}">
                <a16:creationId xmlns:a16="http://schemas.microsoft.com/office/drawing/2014/main" id="{79A7840D-F2C5-43EF-B121-1C1C4FCE5CD6}"/>
              </a:ext>
            </a:extLst>
          </p:cNvPr>
          <p:cNvSpPr txBox="1"/>
          <p:nvPr/>
        </p:nvSpPr>
        <p:spPr>
          <a:xfrm>
            <a:off x="152400" y="533400"/>
            <a:ext cx="8686800" cy="892552"/>
          </a:xfrm>
          <a:prstGeom prst="rect">
            <a:avLst/>
          </a:prstGeom>
          <a:noFill/>
          <a:ln>
            <a:noFill/>
          </a:ln>
        </p:spPr>
        <p:txBody>
          <a:bodyPr wrap="square" rtlCol="0">
            <a:spAutoFit/>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lang="en-US" sz="2000" b="1" dirty="0">
                <a:solidFill>
                  <a:srgbClr val="002D73"/>
                </a:solidFill>
                <a:latin typeface="Arial" panose="020B0604020202020204" pitchFamily="34" charset="0"/>
                <a:cs typeface="Arial" panose="020B0604020202020204" pitchFamily="34" charset="0"/>
              </a:rPr>
              <a:t>Civil Service 101</a:t>
            </a:r>
          </a:p>
          <a:p>
            <a:pPr marL="0" marR="0" lvl="0" indent="0" algn="l" defTabSz="914400" rtl="0" eaLnBrk="0" fontAlgn="base" latinLnBrk="0" hangingPunct="0">
              <a:lnSpc>
                <a:spcPct val="100000"/>
              </a:lnSpc>
              <a:spcBef>
                <a:spcPts val="0"/>
              </a:spcBef>
              <a:spcAft>
                <a:spcPct val="0"/>
              </a:spcAft>
              <a:buClrTx/>
              <a:buSzTx/>
              <a:buFontTx/>
              <a:buNone/>
              <a:tabLst/>
              <a:defRPr/>
            </a:pPr>
            <a:r>
              <a:rPr lang="en-US" sz="3200" b="1" dirty="0">
                <a:solidFill>
                  <a:srgbClr val="002D73"/>
                </a:solidFill>
                <a:latin typeface="Arial" panose="020B0604020202020204" pitchFamily="34" charset="0"/>
                <a:cs typeface="Arial" panose="020B0604020202020204" pitchFamily="34" charset="0"/>
              </a:rPr>
              <a:t>Other Transactions</a:t>
            </a:r>
            <a:endParaRPr kumimoji="0" lang="en-US" sz="4400" b="1" u="none" strike="noStrike" kern="1200" cap="none" spc="0" normalizeH="0" baseline="0" noProof="0" dirty="0">
              <a:ln>
                <a:noFill/>
              </a:ln>
              <a:solidFill>
                <a:srgbClr val="002D73"/>
              </a:solidFill>
              <a:effectLst/>
              <a:uLnTx/>
              <a:uFillTx/>
              <a:latin typeface="Arial" panose="020B0604020202020204" pitchFamily="34" charset="0"/>
              <a:ea typeface="+mn-ea"/>
              <a:cs typeface="Arial" panose="020B0604020202020204" pitchFamily="34" charset="0"/>
            </a:endParaRPr>
          </a:p>
        </p:txBody>
      </p:sp>
      <p:pic>
        <p:nvPicPr>
          <p:cNvPr id="2" name="c12">
            <a:hlinkClick r:id="" action="ppaction://media"/>
            <a:extLst>
              <a:ext uri="{FF2B5EF4-FFF2-40B4-BE49-F238E27FC236}">
                <a16:creationId xmlns:a16="http://schemas.microsoft.com/office/drawing/2014/main" id="{AC6348AF-2545-4DC6-AFCE-129A5B2FA8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53200" y="6019800"/>
            <a:ext cx="609600" cy="609600"/>
          </a:xfrm>
          <a:prstGeom prst="rect">
            <a:avLst/>
          </a:prstGeom>
        </p:spPr>
      </p:pic>
    </p:spTree>
    <p:extLst>
      <p:ext uri="{BB962C8B-B14F-4D97-AF65-F5344CB8AC3E}">
        <p14:creationId xmlns:p14="http://schemas.microsoft.com/office/powerpoint/2010/main" val="3460897306"/>
      </p:ext>
    </p:extLst>
  </p:cSld>
  <p:clrMapOvr>
    <a:masterClrMapping/>
  </p:clrMapOvr>
  <p:transition spd="slow"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4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5" name="Rectangle 3"/>
          <p:cNvSpPr>
            <a:spLocks noGrp="1" noChangeArrowheads="1"/>
          </p:cNvSpPr>
          <p:nvPr>
            <p:ph idx="1"/>
          </p:nvPr>
        </p:nvSpPr>
        <p:spPr>
          <a:xfrm>
            <a:off x="304800" y="1600200"/>
            <a:ext cx="8229600" cy="5135563"/>
          </a:xfrm>
        </p:spPr>
        <p:txBody>
          <a:bodyPr/>
          <a:lstStyle/>
          <a:p>
            <a:pPr marL="0" indent="0" algn="ctr">
              <a:buNone/>
            </a:pPr>
            <a:r>
              <a:rPr lang="en-US" sz="2800" b="1" dirty="0">
                <a:solidFill>
                  <a:prstClr val="black"/>
                </a:solidFill>
              </a:rPr>
              <a:t>   </a:t>
            </a:r>
            <a:r>
              <a:rPr lang="en-US" sz="2800" b="1" u="sng" dirty="0">
                <a:solidFill>
                  <a:prstClr val="black"/>
                </a:solidFill>
              </a:rPr>
              <a:t>TRANSFERS</a:t>
            </a:r>
            <a:r>
              <a:rPr lang="en-US" sz="2800" dirty="0"/>
              <a:t> </a:t>
            </a:r>
          </a:p>
          <a:p>
            <a:pPr marL="0" indent="0" algn="ctr">
              <a:buNone/>
            </a:pPr>
            <a:r>
              <a:rPr lang="en-US" sz="2000" dirty="0"/>
              <a:t>      </a:t>
            </a:r>
            <a:r>
              <a:rPr lang="en-US" sz="2000" dirty="0">
                <a:hlinkClick r:id="rId5"/>
              </a:rPr>
              <a:t>CSL §70(1)</a:t>
            </a:r>
            <a:endParaRPr lang="en-US" sz="2000" b="1" u="sng" dirty="0"/>
          </a:p>
          <a:p>
            <a:pPr marL="0" lvl="0" indent="0" algn="ctr">
              <a:buNone/>
            </a:pPr>
            <a:endParaRPr lang="en-US" sz="1000" b="1" u="sng" dirty="0">
              <a:solidFill>
                <a:prstClr val="black"/>
              </a:solidFill>
            </a:endParaRPr>
          </a:p>
          <a:p>
            <a:r>
              <a:rPr lang="en-US" sz="2400" dirty="0"/>
              <a:t>Employee may transfer to a position requiring essential tests and qualifications the same or lower than those required for the position held.</a:t>
            </a:r>
          </a:p>
          <a:p>
            <a:endParaRPr lang="en-US" sz="600" dirty="0"/>
          </a:p>
          <a:p>
            <a:r>
              <a:rPr lang="en-US" sz="2400" dirty="0">
                <a:solidFill>
                  <a:prstClr val="black"/>
                </a:solidFill>
              </a:rPr>
              <a:t>Model Rule </a:t>
            </a:r>
          </a:p>
          <a:p>
            <a:pPr lvl="1"/>
            <a:r>
              <a:rPr lang="en-US" sz="2000" dirty="0"/>
              <a:t>No preferred list</a:t>
            </a:r>
          </a:p>
          <a:p>
            <a:pPr lvl="1"/>
            <a:r>
              <a:rPr lang="en-US" sz="2000" dirty="0"/>
              <a:t>No departmental promotion list</a:t>
            </a:r>
          </a:p>
          <a:p>
            <a:pPr lvl="1"/>
            <a:r>
              <a:rPr lang="en-US" sz="2000" dirty="0"/>
              <a:t>Scopes and qualifications must be identical</a:t>
            </a:r>
          </a:p>
          <a:p>
            <a:pPr lvl="1"/>
            <a:r>
              <a:rPr lang="en-US" sz="2000" dirty="0"/>
              <a:t>State approval required if scopes or qualifications are different</a:t>
            </a:r>
          </a:p>
          <a:p>
            <a:pPr lvl="1"/>
            <a:r>
              <a:rPr lang="en-US" sz="2000" dirty="0"/>
              <a:t>CSC “has determined such appt is for the good of the service.”</a:t>
            </a:r>
          </a:p>
          <a:p>
            <a:pPr marL="457200" lvl="1" indent="0" eaLnBrk="1" hangingPunct="1">
              <a:buNone/>
            </a:pPr>
            <a:endParaRPr lang="en-US" dirty="0"/>
          </a:p>
        </p:txBody>
      </p:sp>
      <p:sp>
        <p:nvSpPr>
          <p:cNvPr id="4" name="TextBox 3">
            <a:extLst>
              <a:ext uri="{FF2B5EF4-FFF2-40B4-BE49-F238E27FC236}">
                <a16:creationId xmlns:a16="http://schemas.microsoft.com/office/drawing/2014/main" id="{15B7583C-E258-4DD0-89B8-BE9DD37450E9}"/>
              </a:ext>
            </a:extLst>
          </p:cNvPr>
          <p:cNvSpPr txBox="1"/>
          <p:nvPr/>
        </p:nvSpPr>
        <p:spPr>
          <a:xfrm>
            <a:off x="152400" y="533400"/>
            <a:ext cx="8686800" cy="892552"/>
          </a:xfrm>
          <a:prstGeom prst="rect">
            <a:avLst/>
          </a:prstGeom>
          <a:noFill/>
          <a:ln>
            <a:noFill/>
          </a:ln>
        </p:spPr>
        <p:txBody>
          <a:bodyPr wrap="square" rtlCol="0">
            <a:spAutoFit/>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lang="en-US" sz="2000" b="1" dirty="0">
                <a:solidFill>
                  <a:srgbClr val="002D73"/>
                </a:solidFill>
                <a:latin typeface="Arial" panose="020B0604020202020204" pitchFamily="34" charset="0"/>
                <a:cs typeface="Arial" panose="020B0604020202020204" pitchFamily="34" charset="0"/>
              </a:rPr>
              <a:t>Civil Service 101</a:t>
            </a:r>
          </a:p>
          <a:p>
            <a:pPr marL="0" marR="0" lvl="0" indent="0" algn="l" defTabSz="914400" rtl="0" eaLnBrk="0" fontAlgn="base" latinLnBrk="0" hangingPunct="0">
              <a:lnSpc>
                <a:spcPct val="100000"/>
              </a:lnSpc>
              <a:spcBef>
                <a:spcPts val="0"/>
              </a:spcBef>
              <a:spcAft>
                <a:spcPct val="0"/>
              </a:spcAft>
              <a:buClrTx/>
              <a:buSzTx/>
              <a:buFontTx/>
              <a:buNone/>
              <a:tabLst/>
              <a:defRPr/>
            </a:pPr>
            <a:r>
              <a:rPr lang="en-US" sz="3200" b="1" dirty="0">
                <a:solidFill>
                  <a:srgbClr val="002D73"/>
                </a:solidFill>
                <a:latin typeface="Arial" panose="020B0604020202020204" pitchFamily="34" charset="0"/>
                <a:cs typeface="Arial" panose="020B0604020202020204" pitchFamily="34" charset="0"/>
              </a:rPr>
              <a:t>Other Transactions</a:t>
            </a:r>
            <a:r>
              <a:rPr lang="en-US" sz="1200" b="1" dirty="0">
                <a:solidFill>
                  <a:srgbClr val="002D73"/>
                </a:solidFill>
                <a:latin typeface="Arial" panose="020B0604020202020204" pitchFamily="34" charset="0"/>
                <a:cs typeface="Arial" panose="020B0604020202020204" pitchFamily="34" charset="0"/>
              </a:rPr>
              <a:t>  </a:t>
            </a:r>
            <a:r>
              <a:rPr lang="en-US" sz="2000" b="1" dirty="0">
                <a:solidFill>
                  <a:srgbClr val="002D73"/>
                </a:solidFill>
                <a:latin typeface="Arial" panose="020B0604020202020204" pitchFamily="34" charset="0"/>
                <a:cs typeface="Arial" panose="020B0604020202020204" pitchFamily="34" charset="0"/>
              </a:rPr>
              <a:t>(cont’d)</a:t>
            </a:r>
            <a:endParaRPr kumimoji="0" lang="en-US" sz="4400" b="1" u="none" strike="noStrike" kern="1200" cap="none" spc="0" normalizeH="0" baseline="0" noProof="0" dirty="0">
              <a:ln>
                <a:noFill/>
              </a:ln>
              <a:solidFill>
                <a:srgbClr val="002D73"/>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CE1D21EE-598F-45D5-AC80-2E64A49E364B}"/>
              </a:ext>
            </a:extLst>
          </p:cNvPr>
          <p:cNvSpPr txBox="1"/>
          <p:nvPr/>
        </p:nvSpPr>
        <p:spPr>
          <a:xfrm>
            <a:off x="5715000" y="1828800"/>
            <a:ext cx="1219200" cy="38100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(cont’d)</a:t>
            </a:r>
          </a:p>
        </p:txBody>
      </p:sp>
      <p:pic>
        <p:nvPicPr>
          <p:cNvPr id="2" name="c13">
            <a:hlinkClick r:id="" action="ppaction://media"/>
            <a:extLst>
              <a:ext uri="{FF2B5EF4-FFF2-40B4-BE49-F238E27FC236}">
                <a16:creationId xmlns:a16="http://schemas.microsoft.com/office/drawing/2014/main" id="{8C1CA9F7-B44E-4427-BD50-096C7B2A1E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22590" y="5410200"/>
            <a:ext cx="609600" cy="609600"/>
          </a:xfrm>
          <a:prstGeom prst="rect">
            <a:avLst/>
          </a:prstGeom>
        </p:spPr>
      </p:pic>
    </p:spTree>
    <p:extLst>
      <p:ext uri="{BB962C8B-B14F-4D97-AF65-F5344CB8AC3E}">
        <p14:creationId xmlns:p14="http://schemas.microsoft.com/office/powerpoint/2010/main" val="395547699"/>
      </p:ext>
    </p:extLst>
  </p:cSld>
  <p:clrMapOvr>
    <a:masterClrMapping/>
  </p:clrMapOvr>
  <p:transition spd="slow"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7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p:cNvCxnSpPr>
            <a:cxnSpLocks/>
          </p:cNvCxnSpPr>
          <p:nvPr/>
        </p:nvCxnSpPr>
        <p:spPr>
          <a:xfrm>
            <a:off x="4340539" y="2391906"/>
            <a:ext cx="0" cy="4466094"/>
          </a:xfrm>
          <a:prstGeom prst="line">
            <a:avLst/>
          </a:prstGeom>
        </p:spPr>
        <p:style>
          <a:lnRef idx="1">
            <a:schemeClr val="dk1"/>
          </a:lnRef>
          <a:fillRef idx="0">
            <a:schemeClr val="dk1"/>
          </a:fillRef>
          <a:effectRef idx="0">
            <a:schemeClr val="dk1"/>
          </a:effectRef>
          <a:fontRef idx="minor">
            <a:schemeClr val="tx1"/>
          </a:fontRef>
        </p:style>
      </p:cxnSp>
      <p:sp>
        <p:nvSpPr>
          <p:cNvPr id="2" name="Rectangle 1"/>
          <p:cNvSpPr/>
          <p:nvPr/>
        </p:nvSpPr>
        <p:spPr>
          <a:xfrm>
            <a:off x="822432" y="1582301"/>
            <a:ext cx="7346736"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u="sng" strike="noStrike" kern="1200" cap="none" spc="0" normalizeH="0" baseline="0" noProof="0" dirty="0">
                <a:ln>
                  <a:noFill/>
                </a:ln>
                <a:effectLst/>
                <a:uLnTx/>
                <a:uFillTx/>
                <a:latin typeface="Arial" panose="020B0604020202020204" pitchFamily="34" charset="0"/>
                <a:cs typeface="Arial" panose="020B0604020202020204" pitchFamily="34" charset="0"/>
              </a:rPr>
              <a:t>WHY DON’T THESE WORK?</a:t>
            </a:r>
            <a:endParaRPr kumimoji="0" lang="en-US" sz="1100" b="1" u="sng"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4" name="Content Placeholder 3"/>
          <p:cNvSpPr>
            <a:spLocks noGrp="1"/>
          </p:cNvSpPr>
          <p:nvPr>
            <p:ph sz="half" idx="4294967295"/>
          </p:nvPr>
        </p:nvSpPr>
        <p:spPr>
          <a:xfrm>
            <a:off x="113758" y="2613607"/>
            <a:ext cx="4038600" cy="1482970"/>
          </a:xfrm>
          <a:prstGeom prst="rect">
            <a:avLst/>
          </a:prstGeom>
        </p:spPr>
        <p:txBody>
          <a:bodyPr>
            <a:normAutofit fontScale="62500" lnSpcReduction="20000"/>
          </a:bodyPr>
          <a:lstStyle/>
          <a:p>
            <a:pPr marL="0" indent="0">
              <a:buNone/>
            </a:pPr>
            <a:r>
              <a:rPr lang="en-US" sz="3800" b="1" u="sng" cap="all" dirty="0">
                <a:latin typeface="+mj-lt"/>
              </a:rPr>
              <a:t>Police Officer in County A</a:t>
            </a:r>
          </a:p>
          <a:p>
            <a:pPr marL="0" indent="0">
              <a:buNone/>
            </a:pPr>
            <a:r>
              <a:rPr lang="en-US" sz="3800" dirty="0">
                <a:latin typeface="+mj-lt"/>
              </a:rPr>
              <a:t>Graduation from High School or GED</a:t>
            </a:r>
            <a:r>
              <a:rPr lang="en-US" sz="1800" dirty="0">
                <a:latin typeface="+mj-lt"/>
              </a:rPr>
              <a:t>.</a:t>
            </a:r>
          </a:p>
        </p:txBody>
      </p:sp>
      <p:sp>
        <p:nvSpPr>
          <p:cNvPr id="5" name="Content Placeholder 4"/>
          <p:cNvSpPr>
            <a:spLocks noGrp="1"/>
          </p:cNvSpPr>
          <p:nvPr>
            <p:ph sz="half" idx="4294967295"/>
          </p:nvPr>
        </p:nvSpPr>
        <p:spPr>
          <a:xfrm>
            <a:off x="4951800" y="2564674"/>
            <a:ext cx="4142798" cy="1219200"/>
          </a:xfrm>
          <a:prstGeom prst="rect">
            <a:avLst/>
          </a:prstGeom>
        </p:spPr>
        <p:txBody>
          <a:bodyPr>
            <a:noAutofit/>
          </a:bodyPr>
          <a:lstStyle/>
          <a:p>
            <a:pPr marL="0" indent="0">
              <a:spcBef>
                <a:spcPts val="0"/>
              </a:spcBef>
              <a:buNone/>
            </a:pPr>
            <a:r>
              <a:rPr lang="en-US" sz="2200" b="1" u="sng" cap="all" dirty="0">
                <a:latin typeface="+mj-lt"/>
              </a:rPr>
              <a:t>Police Officer in County B</a:t>
            </a:r>
          </a:p>
          <a:p>
            <a:pPr marL="0" indent="0">
              <a:spcBef>
                <a:spcPts val="0"/>
              </a:spcBef>
              <a:buNone/>
            </a:pPr>
            <a:r>
              <a:rPr lang="en-US" sz="2200" dirty="0">
                <a:latin typeface="+mj-lt"/>
              </a:rPr>
              <a:t>Graduation from High School or GED and Associate’s Degree</a:t>
            </a:r>
          </a:p>
        </p:txBody>
      </p:sp>
      <p:sp>
        <p:nvSpPr>
          <p:cNvPr id="13" name="Right Arrow 12"/>
          <p:cNvSpPr/>
          <p:nvPr/>
        </p:nvSpPr>
        <p:spPr>
          <a:xfrm>
            <a:off x="3885000" y="2762250"/>
            <a:ext cx="1066800" cy="6357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ight Arrow 13"/>
          <p:cNvSpPr/>
          <p:nvPr/>
        </p:nvSpPr>
        <p:spPr>
          <a:xfrm>
            <a:off x="3850054" y="4482217"/>
            <a:ext cx="1066800" cy="6357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quot;No&quot; Symbol 14"/>
          <p:cNvSpPr/>
          <p:nvPr/>
        </p:nvSpPr>
        <p:spPr>
          <a:xfrm>
            <a:off x="3964176" y="2698355"/>
            <a:ext cx="685800" cy="869518"/>
          </a:xfrm>
          <a:prstGeom prst="noSmoking">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quot;No&quot; Symbol 15"/>
          <p:cNvSpPr/>
          <p:nvPr/>
        </p:nvSpPr>
        <p:spPr>
          <a:xfrm>
            <a:off x="3964176" y="4405039"/>
            <a:ext cx="685800" cy="869518"/>
          </a:xfrm>
          <a:prstGeom prst="noSmoking">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8" name="Straight Connector 7"/>
          <p:cNvCxnSpPr/>
          <p:nvPr/>
        </p:nvCxnSpPr>
        <p:spPr>
          <a:xfrm>
            <a:off x="87032" y="3923732"/>
            <a:ext cx="8839200" cy="0"/>
          </a:xfrm>
          <a:prstGeom prst="line">
            <a:avLst/>
          </a:prstGeom>
        </p:spPr>
        <p:style>
          <a:lnRef idx="1">
            <a:schemeClr val="dk1"/>
          </a:lnRef>
          <a:fillRef idx="0">
            <a:schemeClr val="dk1"/>
          </a:fillRef>
          <a:effectRef idx="0">
            <a:schemeClr val="dk1"/>
          </a:effectRef>
          <a:fontRef idx="minor">
            <a:schemeClr val="tx1"/>
          </a:fontRef>
        </p:style>
      </p:cxnSp>
      <p:sp>
        <p:nvSpPr>
          <p:cNvPr id="18" name="TextBox 17"/>
          <p:cNvSpPr txBox="1"/>
          <p:nvPr/>
        </p:nvSpPr>
        <p:spPr>
          <a:xfrm>
            <a:off x="1411015" y="2161074"/>
            <a:ext cx="16002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2400" b="1" i="1" u="none" strike="noStrike" kern="1200" cap="none" spc="0" normalizeH="0" baseline="0" noProof="0" dirty="0">
                <a:ln>
                  <a:noFill/>
                </a:ln>
                <a:solidFill>
                  <a:srgbClr val="00B050"/>
                </a:solidFill>
                <a:effectLst/>
                <a:uLnTx/>
                <a:uFillTx/>
                <a:latin typeface="Calibri"/>
                <a:ea typeface="+mn-ea"/>
                <a:cs typeface="+mn-cs"/>
              </a:rPr>
              <a:t>from</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TextBox 18"/>
          <p:cNvSpPr txBox="1"/>
          <p:nvPr/>
        </p:nvSpPr>
        <p:spPr>
          <a:xfrm>
            <a:off x="6010248" y="2151942"/>
            <a:ext cx="65582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2400" b="1" i="1" u="none" strike="noStrike" kern="1200" cap="none" spc="0" normalizeH="0" baseline="0" noProof="0" dirty="0">
                <a:ln>
                  <a:noFill/>
                </a:ln>
                <a:solidFill>
                  <a:srgbClr val="FF0000"/>
                </a:solidFill>
                <a:effectLst/>
                <a:uLnTx/>
                <a:uFillTx/>
                <a:latin typeface="Calibri"/>
                <a:ea typeface="+mn-ea"/>
                <a:cs typeface="+mn-cs"/>
              </a:rPr>
              <a:t>to</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cxnSp>
        <p:nvCxnSpPr>
          <p:cNvPr id="20" name="Straight Connector 19"/>
          <p:cNvCxnSpPr/>
          <p:nvPr/>
        </p:nvCxnSpPr>
        <p:spPr>
          <a:xfrm>
            <a:off x="152400" y="2564674"/>
            <a:ext cx="8839200" cy="0"/>
          </a:xfrm>
          <a:prstGeom prst="line">
            <a:avLst/>
          </a:prstGeom>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a16="http://schemas.microsoft.com/office/drawing/2014/main" id="{C3441528-D943-41C7-9A68-50365158AEED}"/>
              </a:ext>
            </a:extLst>
          </p:cNvPr>
          <p:cNvSpPr txBox="1"/>
          <p:nvPr/>
        </p:nvSpPr>
        <p:spPr>
          <a:xfrm>
            <a:off x="152400" y="533400"/>
            <a:ext cx="8686800" cy="892552"/>
          </a:xfrm>
          <a:prstGeom prst="rect">
            <a:avLst/>
          </a:prstGeom>
          <a:noFill/>
          <a:ln>
            <a:noFill/>
          </a:ln>
        </p:spPr>
        <p:txBody>
          <a:bodyPr wrap="square" rtlCol="0">
            <a:spAutoFit/>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lang="en-US" sz="2000" b="1" dirty="0">
                <a:solidFill>
                  <a:srgbClr val="002D73"/>
                </a:solidFill>
                <a:latin typeface="Arial" panose="020B0604020202020204" pitchFamily="34" charset="0"/>
                <a:cs typeface="Arial" panose="020B0604020202020204" pitchFamily="34" charset="0"/>
              </a:rPr>
              <a:t>Civil Service 101</a:t>
            </a:r>
          </a:p>
          <a:p>
            <a:pPr marL="0" marR="0" lvl="0" indent="0" algn="l" defTabSz="914400" rtl="0" eaLnBrk="0" fontAlgn="base" latinLnBrk="0" hangingPunct="0">
              <a:lnSpc>
                <a:spcPct val="100000"/>
              </a:lnSpc>
              <a:spcBef>
                <a:spcPts val="0"/>
              </a:spcBef>
              <a:spcAft>
                <a:spcPct val="0"/>
              </a:spcAft>
              <a:buClrTx/>
              <a:buSzTx/>
              <a:buFontTx/>
              <a:buNone/>
              <a:tabLst/>
              <a:defRPr/>
            </a:pPr>
            <a:r>
              <a:rPr lang="en-US" sz="3200" b="1" dirty="0">
                <a:solidFill>
                  <a:srgbClr val="002D73"/>
                </a:solidFill>
                <a:latin typeface="Arial" panose="020B0604020202020204" pitchFamily="34" charset="0"/>
                <a:cs typeface="Arial" panose="020B0604020202020204" pitchFamily="34" charset="0"/>
              </a:rPr>
              <a:t>Other Transactions</a:t>
            </a:r>
            <a:r>
              <a:rPr lang="en-US" sz="1200" b="1" dirty="0">
                <a:solidFill>
                  <a:srgbClr val="002D73"/>
                </a:solidFill>
                <a:latin typeface="Arial" panose="020B0604020202020204" pitchFamily="34" charset="0"/>
                <a:cs typeface="Arial" panose="020B0604020202020204" pitchFamily="34" charset="0"/>
              </a:rPr>
              <a:t>  </a:t>
            </a:r>
            <a:r>
              <a:rPr lang="en-US" sz="2000" b="1" dirty="0">
                <a:solidFill>
                  <a:srgbClr val="002D73"/>
                </a:solidFill>
                <a:latin typeface="Arial" panose="020B0604020202020204" pitchFamily="34" charset="0"/>
                <a:cs typeface="Arial" panose="020B0604020202020204" pitchFamily="34" charset="0"/>
              </a:rPr>
              <a:t>(cont’d)</a:t>
            </a:r>
            <a:endParaRPr kumimoji="0" lang="en-US" sz="4400" b="1" u="none" strike="noStrike" kern="1200" cap="none" spc="0" normalizeH="0" baseline="0" noProof="0" dirty="0">
              <a:ln>
                <a:noFill/>
              </a:ln>
              <a:solidFill>
                <a:srgbClr val="002D73"/>
              </a:solidFill>
              <a:effectLst/>
              <a:uLnTx/>
              <a:uFillTx/>
              <a:latin typeface="Arial" panose="020B0604020202020204" pitchFamily="34" charset="0"/>
              <a:ea typeface="+mn-ea"/>
              <a:cs typeface="Arial" panose="020B0604020202020204" pitchFamily="34" charset="0"/>
            </a:endParaRPr>
          </a:p>
        </p:txBody>
      </p:sp>
      <p:sp>
        <p:nvSpPr>
          <p:cNvPr id="21" name="Content Placeholder 3">
            <a:extLst>
              <a:ext uri="{FF2B5EF4-FFF2-40B4-BE49-F238E27FC236}">
                <a16:creationId xmlns:a16="http://schemas.microsoft.com/office/drawing/2014/main" id="{131F6DF1-1309-49AA-82AB-7A0B26D0E565}"/>
              </a:ext>
            </a:extLst>
          </p:cNvPr>
          <p:cNvSpPr txBox="1">
            <a:spLocks/>
          </p:cNvSpPr>
          <p:nvPr/>
        </p:nvSpPr>
        <p:spPr>
          <a:xfrm>
            <a:off x="87032" y="4065975"/>
            <a:ext cx="4038600" cy="1964392"/>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sz="2300" b="1" u="sng" cap="all" dirty="0">
                <a:latin typeface="+mj-lt"/>
              </a:rPr>
              <a:t>Office Assistant 1 in TOWN C</a:t>
            </a:r>
          </a:p>
          <a:p>
            <a:pPr marL="0" indent="0" fontAlgn="auto">
              <a:spcAft>
                <a:spcPts val="0"/>
              </a:spcAft>
              <a:buFont typeface="Arial" panose="020B0604020202020204" pitchFamily="34" charset="0"/>
              <a:buNone/>
            </a:pPr>
            <a:r>
              <a:rPr lang="en-US" sz="2300" dirty="0">
                <a:latin typeface="+mj-lt"/>
              </a:rPr>
              <a:t>Bachelor’s Degree and two years of experience performing clerical duties.</a:t>
            </a:r>
          </a:p>
        </p:txBody>
      </p:sp>
      <p:sp>
        <p:nvSpPr>
          <p:cNvPr id="24" name="TextBox 23">
            <a:extLst>
              <a:ext uri="{FF2B5EF4-FFF2-40B4-BE49-F238E27FC236}">
                <a16:creationId xmlns:a16="http://schemas.microsoft.com/office/drawing/2014/main" id="{2E03F56E-A372-4A2A-901F-9E4F5326DB87}"/>
              </a:ext>
            </a:extLst>
          </p:cNvPr>
          <p:cNvSpPr txBox="1"/>
          <p:nvPr/>
        </p:nvSpPr>
        <p:spPr>
          <a:xfrm>
            <a:off x="4820141" y="4077839"/>
            <a:ext cx="4232693" cy="22159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sng" strike="noStrike" kern="1200" cap="all" spc="0" normalizeH="0" baseline="0" noProof="0" dirty="0">
                <a:ln>
                  <a:noFill/>
                </a:ln>
                <a:solidFill>
                  <a:prstClr val="black"/>
                </a:solidFill>
                <a:effectLst/>
                <a:uLnTx/>
                <a:uFillTx/>
                <a:latin typeface="Calibri"/>
                <a:ea typeface="+mn-ea"/>
                <a:cs typeface="+mn-cs"/>
              </a:rPr>
              <a:t>Assistant Manager in CITY 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Calibri"/>
                <a:ea typeface="+mn-ea"/>
                <a:cs typeface="+mn-cs"/>
              </a:rPr>
              <a:t>Bachelor’s Degree in Marketing, Management, or a related field and four years of experience in sales, one year of which must have been supervisory.</a:t>
            </a:r>
          </a:p>
        </p:txBody>
      </p:sp>
      <p:pic>
        <p:nvPicPr>
          <p:cNvPr id="3" name="c14">
            <a:hlinkClick r:id="" action="ppaction://media"/>
            <a:extLst>
              <a:ext uri="{FF2B5EF4-FFF2-40B4-BE49-F238E27FC236}">
                <a16:creationId xmlns:a16="http://schemas.microsoft.com/office/drawing/2014/main" id="{C7CB3027-4DED-42F4-9139-15E8C1A325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53749" y="6231047"/>
            <a:ext cx="609600" cy="609600"/>
          </a:xfrm>
          <a:prstGeom prst="rect">
            <a:avLst/>
          </a:prstGeom>
        </p:spPr>
      </p:pic>
    </p:spTree>
    <p:extLst>
      <p:ext uri="{BB962C8B-B14F-4D97-AF65-F5344CB8AC3E}">
        <p14:creationId xmlns:p14="http://schemas.microsoft.com/office/powerpoint/2010/main" val="1269012317"/>
      </p:ext>
    </p:extLst>
  </p:cSld>
  <p:clrMapOvr>
    <a:masterClrMapping/>
  </p:clrMapOvr>
  <p:transition spd="slow"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6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5" name="Rectangle 3"/>
          <p:cNvSpPr>
            <a:spLocks noGrp="1" noChangeArrowheads="1"/>
          </p:cNvSpPr>
          <p:nvPr>
            <p:ph idx="1"/>
          </p:nvPr>
        </p:nvSpPr>
        <p:spPr>
          <a:xfrm>
            <a:off x="762000" y="1600200"/>
            <a:ext cx="7772400" cy="5135563"/>
          </a:xfrm>
        </p:spPr>
        <p:txBody>
          <a:bodyPr/>
          <a:lstStyle/>
          <a:p>
            <a:pPr marL="0" lvl="0" indent="0" algn="ctr">
              <a:buNone/>
            </a:pPr>
            <a:r>
              <a:rPr lang="en-US" sz="2800" b="1" dirty="0">
                <a:solidFill>
                  <a:prstClr val="black"/>
                </a:solidFill>
              </a:rPr>
              <a:t> </a:t>
            </a:r>
            <a:r>
              <a:rPr lang="en-US" sz="2800" b="1" u="sng" dirty="0">
                <a:solidFill>
                  <a:prstClr val="black"/>
                </a:solidFill>
              </a:rPr>
              <a:t>REINSTATEMENTS</a:t>
            </a:r>
          </a:p>
          <a:p>
            <a:pPr marL="0" indent="0">
              <a:buNone/>
            </a:pPr>
            <a:endParaRPr lang="en-US" sz="1050" dirty="0"/>
          </a:p>
          <a:p>
            <a:pPr marL="0" indent="0">
              <a:buNone/>
            </a:pPr>
            <a:endParaRPr lang="en-US" sz="1050" dirty="0"/>
          </a:p>
          <a:p>
            <a:pPr marL="0" indent="0">
              <a:buNone/>
            </a:pPr>
            <a:r>
              <a:rPr lang="en-US" sz="2400" i="1" dirty="0"/>
              <a:t>“A permanent competitive class employee who has resigned may be reinstated without further examination to the position from which he/she resigned, if then vacant, or in any vacant position to which the employee was eligible for transfer or reassignment. An employee who is laid off shall be eligible for reinstatement in the same manner as an employee who had resigned.”</a:t>
            </a:r>
          </a:p>
          <a:p>
            <a:pPr marL="457200" lvl="1" indent="0" eaLnBrk="1" hangingPunct="1">
              <a:buNone/>
            </a:pPr>
            <a:endParaRPr lang="en-US" dirty="0"/>
          </a:p>
        </p:txBody>
      </p:sp>
      <p:sp>
        <p:nvSpPr>
          <p:cNvPr id="10" name="TextBox 9">
            <a:extLst>
              <a:ext uri="{FF2B5EF4-FFF2-40B4-BE49-F238E27FC236}">
                <a16:creationId xmlns:a16="http://schemas.microsoft.com/office/drawing/2014/main" id="{79A7840D-F2C5-43EF-B121-1C1C4FCE5CD6}"/>
              </a:ext>
            </a:extLst>
          </p:cNvPr>
          <p:cNvSpPr txBox="1"/>
          <p:nvPr/>
        </p:nvSpPr>
        <p:spPr>
          <a:xfrm>
            <a:off x="152400" y="533400"/>
            <a:ext cx="8686800" cy="892552"/>
          </a:xfrm>
          <a:prstGeom prst="rect">
            <a:avLst/>
          </a:prstGeom>
          <a:noFill/>
          <a:ln>
            <a:noFill/>
          </a:ln>
        </p:spPr>
        <p:txBody>
          <a:bodyPr wrap="square" rtlCol="0">
            <a:spAutoFit/>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lang="en-US" sz="2000" b="1" dirty="0">
                <a:solidFill>
                  <a:srgbClr val="002D73"/>
                </a:solidFill>
                <a:latin typeface="Arial" panose="020B0604020202020204" pitchFamily="34" charset="0"/>
                <a:cs typeface="Arial" panose="020B0604020202020204" pitchFamily="34" charset="0"/>
              </a:rPr>
              <a:t>Civil Service 101</a:t>
            </a:r>
          </a:p>
          <a:p>
            <a:pPr marL="0" marR="0" lvl="0" indent="0" algn="l" defTabSz="914400" rtl="0" eaLnBrk="0" fontAlgn="base" latinLnBrk="0" hangingPunct="0">
              <a:lnSpc>
                <a:spcPct val="100000"/>
              </a:lnSpc>
              <a:spcBef>
                <a:spcPts val="0"/>
              </a:spcBef>
              <a:spcAft>
                <a:spcPct val="0"/>
              </a:spcAft>
              <a:buClrTx/>
              <a:buSzTx/>
              <a:buFontTx/>
              <a:buNone/>
              <a:tabLst/>
              <a:defRPr/>
            </a:pPr>
            <a:r>
              <a:rPr lang="en-US" sz="3200" b="1" dirty="0">
                <a:solidFill>
                  <a:srgbClr val="002D73"/>
                </a:solidFill>
                <a:latin typeface="Arial" panose="020B0604020202020204" pitchFamily="34" charset="0"/>
                <a:cs typeface="Arial" panose="020B0604020202020204" pitchFamily="34" charset="0"/>
              </a:rPr>
              <a:t>Other Transactions</a:t>
            </a:r>
            <a:r>
              <a:rPr lang="en-US" sz="1200" b="1" dirty="0">
                <a:solidFill>
                  <a:srgbClr val="002D73"/>
                </a:solidFill>
                <a:latin typeface="Arial" panose="020B0604020202020204" pitchFamily="34" charset="0"/>
                <a:cs typeface="Arial" panose="020B0604020202020204" pitchFamily="34" charset="0"/>
              </a:rPr>
              <a:t>  </a:t>
            </a:r>
            <a:r>
              <a:rPr lang="en-US" sz="2000" b="1" dirty="0">
                <a:solidFill>
                  <a:srgbClr val="002D73"/>
                </a:solidFill>
                <a:latin typeface="Arial" panose="020B0604020202020204" pitchFamily="34" charset="0"/>
                <a:cs typeface="Arial" panose="020B0604020202020204" pitchFamily="34" charset="0"/>
              </a:rPr>
              <a:t>(cont’d)</a:t>
            </a:r>
            <a:endParaRPr kumimoji="0" lang="en-US" sz="4400" b="1" u="none" strike="noStrike" kern="1200" cap="none" spc="0" normalizeH="0" baseline="0" noProof="0" dirty="0">
              <a:ln>
                <a:noFill/>
              </a:ln>
              <a:solidFill>
                <a:srgbClr val="002D73"/>
              </a:solidFill>
              <a:effectLst/>
              <a:uLnTx/>
              <a:uFillTx/>
              <a:latin typeface="Arial" panose="020B0604020202020204" pitchFamily="34" charset="0"/>
              <a:ea typeface="+mn-ea"/>
              <a:cs typeface="Arial" panose="020B0604020202020204" pitchFamily="34" charset="0"/>
            </a:endParaRPr>
          </a:p>
        </p:txBody>
      </p:sp>
      <p:pic>
        <p:nvPicPr>
          <p:cNvPr id="2" name="c15">
            <a:hlinkClick r:id="" action="ppaction://media"/>
            <a:extLst>
              <a:ext uri="{FF2B5EF4-FFF2-40B4-BE49-F238E27FC236}">
                <a16:creationId xmlns:a16="http://schemas.microsoft.com/office/drawing/2014/main" id="{971FA251-4C9E-4A10-BD94-1D12ACB7F6A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29400" y="6019800"/>
            <a:ext cx="609600" cy="609600"/>
          </a:xfrm>
          <a:prstGeom prst="rect">
            <a:avLst/>
          </a:prstGeom>
        </p:spPr>
      </p:pic>
    </p:spTree>
    <p:extLst>
      <p:ext uri="{BB962C8B-B14F-4D97-AF65-F5344CB8AC3E}">
        <p14:creationId xmlns:p14="http://schemas.microsoft.com/office/powerpoint/2010/main" val="3919918127"/>
      </p:ext>
    </p:extLst>
  </p:cSld>
  <p:clrMapOvr>
    <a:masterClrMapping/>
  </p:clrMapOvr>
  <p:transition spd="slow"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5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5" name="Rectangle 3"/>
          <p:cNvSpPr>
            <a:spLocks noGrp="1" noChangeArrowheads="1"/>
          </p:cNvSpPr>
          <p:nvPr>
            <p:ph idx="1"/>
          </p:nvPr>
        </p:nvSpPr>
        <p:spPr>
          <a:xfrm>
            <a:off x="457200" y="1600200"/>
            <a:ext cx="8077200" cy="5135563"/>
          </a:xfrm>
        </p:spPr>
        <p:txBody>
          <a:bodyPr/>
          <a:lstStyle/>
          <a:p>
            <a:pPr marL="0" lvl="0" indent="0" algn="ctr">
              <a:buNone/>
            </a:pPr>
            <a:r>
              <a:rPr lang="en-US" sz="2800" b="1" dirty="0">
                <a:solidFill>
                  <a:prstClr val="black"/>
                </a:solidFill>
              </a:rPr>
              <a:t>    </a:t>
            </a:r>
            <a:r>
              <a:rPr lang="en-US" sz="2800" b="1" u="sng" dirty="0">
                <a:solidFill>
                  <a:prstClr val="black"/>
                </a:solidFill>
              </a:rPr>
              <a:t>REASSIGNMENTS</a:t>
            </a:r>
          </a:p>
          <a:p>
            <a:endParaRPr lang="en-US" sz="1800" dirty="0"/>
          </a:p>
          <a:p>
            <a:pPr marL="457200" lvl="1" indent="0">
              <a:buNone/>
            </a:pPr>
            <a:r>
              <a:rPr lang="en-US" i="1" dirty="0"/>
              <a:t>“the change, without examination, of a permanent employee from one position to another similar position in the same title under the jurisdiction of the same appointing authority.”</a:t>
            </a:r>
            <a:endParaRPr lang="en-US" dirty="0"/>
          </a:p>
          <a:p>
            <a:pPr marL="457200" lvl="1" indent="0" eaLnBrk="1" hangingPunct="1">
              <a:buNone/>
            </a:pPr>
            <a:endParaRPr lang="en-US" dirty="0"/>
          </a:p>
        </p:txBody>
      </p:sp>
      <p:sp>
        <p:nvSpPr>
          <p:cNvPr id="4" name="TextBox 3">
            <a:extLst>
              <a:ext uri="{FF2B5EF4-FFF2-40B4-BE49-F238E27FC236}">
                <a16:creationId xmlns:a16="http://schemas.microsoft.com/office/drawing/2014/main" id="{753F87D8-906F-4315-A6C7-CA9A72F314A7}"/>
              </a:ext>
            </a:extLst>
          </p:cNvPr>
          <p:cNvSpPr txBox="1"/>
          <p:nvPr/>
        </p:nvSpPr>
        <p:spPr>
          <a:xfrm>
            <a:off x="152400" y="533400"/>
            <a:ext cx="8686800" cy="892552"/>
          </a:xfrm>
          <a:prstGeom prst="rect">
            <a:avLst/>
          </a:prstGeom>
          <a:noFill/>
          <a:ln>
            <a:noFill/>
          </a:ln>
        </p:spPr>
        <p:txBody>
          <a:bodyPr wrap="square" rtlCol="0">
            <a:spAutoFit/>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lang="en-US" sz="2000" b="1" dirty="0">
                <a:solidFill>
                  <a:srgbClr val="002D73"/>
                </a:solidFill>
                <a:latin typeface="Arial" panose="020B0604020202020204" pitchFamily="34" charset="0"/>
                <a:cs typeface="Arial" panose="020B0604020202020204" pitchFamily="34" charset="0"/>
              </a:rPr>
              <a:t>Civil Service 101</a:t>
            </a:r>
          </a:p>
          <a:p>
            <a:pPr marL="0" marR="0" lvl="0" indent="0" algn="l" defTabSz="914400" rtl="0" eaLnBrk="0" fontAlgn="base" latinLnBrk="0" hangingPunct="0">
              <a:lnSpc>
                <a:spcPct val="100000"/>
              </a:lnSpc>
              <a:spcBef>
                <a:spcPts val="0"/>
              </a:spcBef>
              <a:spcAft>
                <a:spcPct val="0"/>
              </a:spcAft>
              <a:buClrTx/>
              <a:buSzTx/>
              <a:buFontTx/>
              <a:buNone/>
              <a:tabLst/>
              <a:defRPr/>
            </a:pPr>
            <a:r>
              <a:rPr lang="en-US" sz="3200" b="1" dirty="0">
                <a:solidFill>
                  <a:srgbClr val="002D73"/>
                </a:solidFill>
                <a:latin typeface="Arial" panose="020B0604020202020204" pitchFamily="34" charset="0"/>
                <a:cs typeface="Arial" panose="020B0604020202020204" pitchFamily="34" charset="0"/>
              </a:rPr>
              <a:t>Other Transactions</a:t>
            </a:r>
            <a:r>
              <a:rPr lang="en-US" sz="1200" b="1" dirty="0">
                <a:solidFill>
                  <a:srgbClr val="002D73"/>
                </a:solidFill>
                <a:latin typeface="Arial" panose="020B0604020202020204" pitchFamily="34" charset="0"/>
                <a:cs typeface="Arial" panose="020B0604020202020204" pitchFamily="34" charset="0"/>
              </a:rPr>
              <a:t>  </a:t>
            </a:r>
            <a:r>
              <a:rPr lang="en-US" sz="2000" b="1" dirty="0">
                <a:solidFill>
                  <a:srgbClr val="002D73"/>
                </a:solidFill>
                <a:latin typeface="Arial" panose="020B0604020202020204" pitchFamily="34" charset="0"/>
                <a:cs typeface="Arial" panose="020B0604020202020204" pitchFamily="34" charset="0"/>
              </a:rPr>
              <a:t>(cont’d)</a:t>
            </a:r>
            <a:endParaRPr kumimoji="0" lang="en-US" sz="4400" b="1" u="none" strike="noStrike" kern="1200" cap="none" spc="0" normalizeH="0" baseline="0" noProof="0" dirty="0">
              <a:ln>
                <a:noFill/>
              </a:ln>
              <a:solidFill>
                <a:srgbClr val="002D73"/>
              </a:solidFill>
              <a:effectLst/>
              <a:uLnTx/>
              <a:uFillTx/>
              <a:latin typeface="Arial" panose="020B0604020202020204" pitchFamily="34" charset="0"/>
              <a:ea typeface="+mn-ea"/>
              <a:cs typeface="Arial" panose="020B0604020202020204" pitchFamily="34" charset="0"/>
            </a:endParaRPr>
          </a:p>
        </p:txBody>
      </p:sp>
      <p:pic>
        <p:nvPicPr>
          <p:cNvPr id="2" name="c16">
            <a:hlinkClick r:id="" action="ppaction://media"/>
            <a:extLst>
              <a:ext uri="{FF2B5EF4-FFF2-40B4-BE49-F238E27FC236}">
                <a16:creationId xmlns:a16="http://schemas.microsoft.com/office/drawing/2014/main" id="{7AE2D98A-7942-440B-9A2B-0783CA7F65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400800" y="6019800"/>
            <a:ext cx="609600" cy="609600"/>
          </a:xfrm>
          <a:prstGeom prst="rect">
            <a:avLst/>
          </a:prstGeom>
        </p:spPr>
      </p:pic>
    </p:spTree>
    <p:extLst>
      <p:ext uri="{BB962C8B-B14F-4D97-AF65-F5344CB8AC3E}">
        <p14:creationId xmlns:p14="http://schemas.microsoft.com/office/powerpoint/2010/main" val="3078687196"/>
      </p:ext>
    </p:extLst>
  </p:cSld>
  <p:clrMapOvr>
    <a:masterClrMapping/>
  </p:clrMapOvr>
  <p:transition spd="slow"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8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3276601"/>
            <a:ext cx="4648200" cy="92333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Civil Service 101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Layoffs</a:t>
            </a:r>
          </a:p>
        </p:txBody>
      </p:sp>
      <p:pic>
        <p:nvPicPr>
          <p:cNvPr id="5" name="Audio 4">
            <a:hlinkClick r:id="" action="ppaction://media"/>
            <a:extLst>
              <a:ext uri="{FF2B5EF4-FFF2-40B4-BE49-F238E27FC236}">
                <a16:creationId xmlns:a16="http://schemas.microsoft.com/office/drawing/2014/main" id="{9A748509-9C48-46AA-905B-1A4465E65C0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34842336"/>
      </p:ext>
    </p:extLst>
  </p:cSld>
  <p:clrMapOvr>
    <a:masterClrMapping/>
  </p:clrMapOvr>
  <p:transition spd="slow" advClick="0" advTm="205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9" name="Rectangle 3"/>
          <p:cNvSpPr>
            <a:spLocks noGrp="1" noChangeArrowheads="1"/>
          </p:cNvSpPr>
          <p:nvPr>
            <p:ph idx="1"/>
          </p:nvPr>
        </p:nvSpPr>
        <p:spPr>
          <a:xfrm>
            <a:off x="381000" y="2025997"/>
            <a:ext cx="8229600" cy="4525963"/>
          </a:xfrm>
        </p:spPr>
        <p:txBody>
          <a:bodyPr/>
          <a:lstStyle/>
          <a:p>
            <a:pPr lvl="0"/>
            <a:r>
              <a:rPr lang="en-US" sz="2400" dirty="0">
                <a:solidFill>
                  <a:prstClr val="black"/>
                </a:solidFill>
              </a:rPr>
              <a:t>Civil Service Law Sections </a:t>
            </a:r>
            <a:r>
              <a:rPr lang="en-US" sz="2400" dirty="0">
                <a:solidFill>
                  <a:prstClr val="black"/>
                </a:solidFill>
                <a:hlinkClick r:id="rId5"/>
              </a:rPr>
              <a:t>80</a:t>
            </a:r>
            <a:r>
              <a:rPr lang="en-US" sz="2400" dirty="0">
                <a:solidFill>
                  <a:prstClr val="black"/>
                </a:solidFill>
              </a:rPr>
              <a:t> &amp; </a:t>
            </a:r>
            <a:r>
              <a:rPr lang="en-US" sz="2400" dirty="0">
                <a:solidFill>
                  <a:prstClr val="black"/>
                </a:solidFill>
                <a:hlinkClick r:id="rId6"/>
              </a:rPr>
              <a:t>81</a:t>
            </a:r>
            <a:endParaRPr lang="en-US" sz="2400" dirty="0">
              <a:solidFill>
                <a:prstClr val="black"/>
              </a:solidFill>
            </a:endParaRPr>
          </a:p>
          <a:p>
            <a:pPr lvl="0"/>
            <a:endParaRPr lang="en-US" sz="2400" dirty="0">
              <a:solidFill>
                <a:prstClr val="black"/>
              </a:solidFill>
            </a:endParaRPr>
          </a:p>
          <a:p>
            <a:pPr lvl="0"/>
            <a:r>
              <a:rPr lang="en-US" sz="2400" dirty="0">
                <a:solidFill>
                  <a:prstClr val="black"/>
                </a:solidFill>
              </a:rPr>
              <a:t>Addressed in local CS rule</a:t>
            </a:r>
          </a:p>
          <a:p>
            <a:pPr lvl="0"/>
            <a:endParaRPr lang="en-US" sz="2400" dirty="0">
              <a:solidFill>
                <a:prstClr val="black"/>
              </a:solidFill>
            </a:endParaRPr>
          </a:p>
          <a:p>
            <a:pPr lvl="0"/>
            <a:r>
              <a:rPr lang="en-US" sz="2400" dirty="0">
                <a:solidFill>
                  <a:prstClr val="black"/>
                </a:solidFill>
              </a:rPr>
              <a:t>Competitive class only</a:t>
            </a:r>
          </a:p>
          <a:p>
            <a:pPr lvl="0"/>
            <a:endParaRPr lang="en-US" sz="2400" dirty="0">
              <a:solidFill>
                <a:prstClr val="black"/>
              </a:solidFill>
            </a:endParaRPr>
          </a:p>
          <a:p>
            <a:pPr lvl="0"/>
            <a:r>
              <a:rPr lang="en-US" sz="2400" dirty="0">
                <a:solidFill>
                  <a:prstClr val="black"/>
                </a:solidFill>
              </a:rPr>
              <a:t>Least senior employees are displaced</a:t>
            </a:r>
          </a:p>
        </p:txBody>
      </p:sp>
      <p:sp>
        <p:nvSpPr>
          <p:cNvPr id="7" name="TextBox 6">
            <a:extLst>
              <a:ext uri="{FF2B5EF4-FFF2-40B4-BE49-F238E27FC236}">
                <a16:creationId xmlns:a16="http://schemas.microsoft.com/office/drawing/2014/main" id="{7E0057C6-00C9-479B-9F7A-702C1D38197D}"/>
              </a:ext>
            </a:extLst>
          </p:cNvPr>
          <p:cNvSpPr txBox="1"/>
          <p:nvPr/>
        </p:nvSpPr>
        <p:spPr>
          <a:xfrm>
            <a:off x="152400" y="533400"/>
            <a:ext cx="8686800" cy="861774"/>
          </a:xfrm>
          <a:prstGeom prst="rect">
            <a:avLst/>
          </a:prstGeom>
          <a:noFill/>
          <a:ln>
            <a:no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2D73"/>
                </a:solidFill>
                <a:effectLst/>
                <a:uLnTx/>
                <a:uFillTx/>
                <a:latin typeface="Arial" panose="020B0604020202020204" pitchFamily="34" charset="0"/>
                <a:ea typeface="+mn-ea"/>
                <a:cs typeface="Arial" panose="020B0604020202020204" pitchFamily="34" charset="0"/>
              </a:rPr>
              <a:t>Civil Service 101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D73"/>
                </a:solidFill>
                <a:effectLst/>
                <a:uLnTx/>
                <a:uFillTx/>
                <a:latin typeface="Arial" panose="020B0604020202020204" pitchFamily="34" charset="0"/>
                <a:ea typeface="+mn-ea"/>
                <a:cs typeface="Arial" panose="020B0604020202020204" pitchFamily="34" charset="0"/>
              </a:rPr>
              <a:t>Layoffs</a:t>
            </a:r>
            <a:endParaRPr kumimoji="0" lang="en-US" sz="4400" b="1" i="0" u="none" strike="noStrike" kern="1200" cap="none" spc="0" normalizeH="0" baseline="0" noProof="0" dirty="0">
              <a:ln>
                <a:noFill/>
              </a:ln>
              <a:solidFill>
                <a:srgbClr val="002D73"/>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0335D675-1C17-4037-917F-081C5A4BD9B5}"/>
              </a:ext>
            </a:extLst>
          </p:cNvPr>
          <p:cNvSpPr txBox="1"/>
          <p:nvPr/>
        </p:nvSpPr>
        <p:spPr>
          <a:xfrm>
            <a:off x="2205567" y="1502777"/>
            <a:ext cx="4580466" cy="523220"/>
          </a:xfrm>
          <a:prstGeom prst="rect">
            <a:avLst/>
          </a:prstGeom>
          <a:noFill/>
        </p:spPr>
        <p:txBody>
          <a:bodyPr wrap="square">
            <a:spAutoFit/>
          </a:body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BASICS</a:t>
            </a:r>
          </a:p>
        </p:txBody>
      </p:sp>
      <p:pic>
        <p:nvPicPr>
          <p:cNvPr id="3" name="3.18">
            <a:hlinkClick r:id="" action="ppaction://media"/>
            <a:extLst>
              <a:ext uri="{FF2B5EF4-FFF2-40B4-BE49-F238E27FC236}">
                <a16:creationId xmlns:a16="http://schemas.microsoft.com/office/drawing/2014/main" id="{D47D9A43-38FF-40C9-A0AB-B619994E5DB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737350" y="6005513"/>
            <a:ext cx="609600" cy="609600"/>
          </a:xfrm>
          <a:prstGeom prst="rect">
            <a:avLst/>
          </a:prstGeom>
        </p:spPr>
      </p:pic>
    </p:spTree>
    <p:extLst>
      <p:ext uri="{BB962C8B-B14F-4D97-AF65-F5344CB8AC3E}">
        <p14:creationId xmlns:p14="http://schemas.microsoft.com/office/powerpoint/2010/main" val="1090934894"/>
      </p:ext>
    </p:extLst>
  </p:cSld>
  <p:clrMapOvr>
    <a:masterClrMapping/>
  </p:clrMapOvr>
  <p:transition spd="slow"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7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2653"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9" name="Rectangle 3"/>
          <p:cNvSpPr>
            <a:spLocks noGrp="1" noChangeArrowheads="1"/>
          </p:cNvSpPr>
          <p:nvPr>
            <p:ph idx="1"/>
          </p:nvPr>
        </p:nvSpPr>
        <p:spPr>
          <a:xfrm>
            <a:off x="381000" y="1981200"/>
            <a:ext cx="8229600" cy="4525963"/>
          </a:xfrm>
        </p:spPr>
        <p:txBody>
          <a:bodyPr/>
          <a:lstStyle/>
          <a:p>
            <a:pPr lvl="0"/>
            <a:r>
              <a:rPr lang="en-US" sz="2400" u="sng" dirty="0">
                <a:solidFill>
                  <a:prstClr val="black"/>
                </a:solidFill>
              </a:rPr>
              <a:t>Bump</a:t>
            </a:r>
            <a:r>
              <a:rPr lang="en-US" sz="2400" dirty="0">
                <a:solidFill>
                  <a:prstClr val="black"/>
                </a:solidFill>
              </a:rPr>
              <a:t> = displacing lower-level employees in direct line titles with less seniority</a:t>
            </a:r>
          </a:p>
          <a:p>
            <a:pPr lvl="0"/>
            <a:endParaRPr lang="en-US" sz="2400" dirty="0">
              <a:solidFill>
                <a:prstClr val="black"/>
              </a:solidFill>
            </a:endParaRPr>
          </a:p>
          <a:p>
            <a:pPr lvl="0"/>
            <a:r>
              <a:rPr lang="en-US" sz="2400" u="sng" dirty="0">
                <a:solidFill>
                  <a:prstClr val="black"/>
                </a:solidFill>
              </a:rPr>
              <a:t>Retreat</a:t>
            </a:r>
            <a:r>
              <a:rPr lang="en-US" sz="2400" dirty="0">
                <a:solidFill>
                  <a:prstClr val="black"/>
                </a:solidFill>
              </a:rPr>
              <a:t> = moving to lower-level position last held on a permanent basis prior to current position held </a:t>
            </a:r>
            <a:r>
              <a:rPr lang="en-US" sz="2400">
                <a:solidFill>
                  <a:prstClr val="black"/>
                </a:solidFill>
              </a:rPr>
              <a:t>if positions with </a:t>
            </a:r>
            <a:r>
              <a:rPr lang="en-US" sz="2400" dirty="0">
                <a:solidFill>
                  <a:prstClr val="black"/>
                </a:solidFill>
              </a:rPr>
              <a:t>that </a:t>
            </a:r>
            <a:r>
              <a:rPr lang="en-US" sz="2400">
                <a:solidFill>
                  <a:prstClr val="black"/>
                </a:solidFill>
              </a:rPr>
              <a:t>title exist </a:t>
            </a:r>
            <a:r>
              <a:rPr lang="en-US" sz="2400" dirty="0">
                <a:solidFill>
                  <a:prstClr val="black"/>
                </a:solidFill>
              </a:rPr>
              <a:t>in the layoff unit.</a:t>
            </a:r>
          </a:p>
          <a:p>
            <a:pPr lvl="0"/>
            <a:endParaRPr lang="en-US" sz="2400" dirty="0">
              <a:solidFill>
                <a:prstClr val="black"/>
              </a:solidFill>
            </a:endParaRPr>
          </a:p>
          <a:p>
            <a:pPr lvl="0"/>
            <a:r>
              <a:rPr lang="en-US" sz="2400" u="sng" dirty="0">
                <a:solidFill>
                  <a:prstClr val="black"/>
                </a:solidFill>
              </a:rPr>
              <a:t>Preferred List</a:t>
            </a:r>
            <a:r>
              <a:rPr lang="en-US" sz="2400" dirty="0">
                <a:solidFill>
                  <a:prstClr val="black"/>
                </a:solidFill>
              </a:rPr>
              <a:t> = eligible list established to rehire employees when vacancies occur following a layoff</a:t>
            </a:r>
          </a:p>
          <a:p>
            <a:pPr eaLnBrk="1" hangingPunct="1">
              <a:lnSpc>
                <a:spcPct val="90000"/>
              </a:lnSpc>
            </a:pPr>
            <a:endParaRPr lang="en-US" dirty="0"/>
          </a:p>
          <a:p>
            <a:pPr eaLnBrk="1" hangingPunct="1">
              <a:lnSpc>
                <a:spcPct val="90000"/>
              </a:lnSpc>
            </a:pPr>
            <a:endParaRPr lang="en-US" dirty="0"/>
          </a:p>
        </p:txBody>
      </p:sp>
      <p:sp>
        <p:nvSpPr>
          <p:cNvPr id="7" name="TextBox 6">
            <a:extLst>
              <a:ext uri="{FF2B5EF4-FFF2-40B4-BE49-F238E27FC236}">
                <a16:creationId xmlns:a16="http://schemas.microsoft.com/office/drawing/2014/main" id="{7E0057C6-00C9-479B-9F7A-702C1D38197D}"/>
              </a:ext>
            </a:extLst>
          </p:cNvPr>
          <p:cNvSpPr txBox="1"/>
          <p:nvPr/>
        </p:nvSpPr>
        <p:spPr>
          <a:xfrm>
            <a:off x="152400" y="533400"/>
            <a:ext cx="8686800" cy="861774"/>
          </a:xfrm>
          <a:prstGeom prst="rect">
            <a:avLst/>
          </a:prstGeom>
          <a:noFill/>
          <a:ln>
            <a:no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2D73"/>
                </a:solidFill>
                <a:effectLst/>
                <a:uLnTx/>
                <a:uFillTx/>
                <a:latin typeface="Arial" panose="020B0604020202020204" pitchFamily="34" charset="0"/>
                <a:ea typeface="+mn-ea"/>
                <a:cs typeface="Arial" panose="020B0604020202020204" pitchFamily="34" charset="0"/>
              </a:rPr>
              <a:t>Civil Service 101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D73"/>
                </a:solidFill>
                <a:effectLst/>
                <a:uLnTx/>
                <a:uFillTx/>
                <a:latin typeface="Arial" panose="020B0604020202020204" pitchFamily="34" charset="0"/>
                <a:ea typeface="+mn-ea"/>
                <a:cs typeface="Arial" panose="020B0604020202020204" pitchFamily="34" charset="0"/>
              </a:rPr>
              <a:t>Layoffs </a:t>
            </a:r>
            <a:r>
              <a:rPr kumimoji="0" lang="en-US" sz="2000" b="1" i="0" u="none" strike="noStrike" kern="1200" cap="none" spc="0" normalizeH="0" baseline="0" noProof="0" dirty="0">
                <a:ln>
                  <a:noFill/>
                </a:ln>
                <a:solidFill>
                  <a:srgbClr val="002D73"/>
                </a:solidFill>
                <a:effectLst/>
                <a:uLnTx/>
                <a:uFillTx/>
                <a:latin typeface="Arial" panose="020B0604020202020204" pitchFamily="34" charset="0"/>
                <a:ea typeface="+mn-ea"/>
                <a:cs typeface="Arial" panose="020B0604020202020204" pitchFamily="34" charset="0"/>
              </a:rPr>
              <a:t>(cont’d)</a:t>
            </a:r>
            <a:endParaRPr kumimoji="0" lang="en-US" sz="4400" b="1" i="0" u="none" strike="noStrike" kern="1200" cap="none" spc="0" normalizeH="0" baseline="0" noProof="0" dirty="0">
              <a:ln>
                <a:noFill/>
              </a:ln>
              <a:solidFill>
                <a:srgbClr val="002D73"/>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9B7EFDDD-A094-4ACB-A1CE-EA9F06225C96}"/>
              </a:ext>
            </a:extLst>
          </p:cNvPr>
          <p:cNvSpPr txBox="1"/>
          <p:nvPr/>
        </p:nvSpPr>
        <p:spPr>
          <a:xfrm>
            <a:off x="2205567" y="1502777"/>
            <a:ext cx="4580466" cy="523220"/>
          </a:xfrm>
          <a:prstGeom prst="rect">
            <a:avLst/>
          </a:prstGeom>
          <a:noFill/>
        </p:spPr>
        <p:txBody>
          <a:bodyPr wrap="square">
            <a:spAutoFit/>
          </a:body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TERMINOLOGY</a:t>
            </a:r>
          </a:p>
        </p:txBody>
      </p:sp>
      <p:pic>
        <p:nvPicPr>
          <p:cNvPr id="3" name="3.19">
            <a:hlinkClick r:id="" action="ppaction://media"/>
            <a:extLst>
              <a:ext uri="{FF2B5EF4-FFF2-40B4-BE49-F238E27FC236}">
                <a16:creationId xmlns:a16="http://schemas.microsoft.com/office/drawing/2014/main" id="{DF1534DF-8D91-4BBF-9E2B-2E785A425A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64325" y="5913438"/>
            <a:ext cx="609600" cy="609600"/>
          </a:xfrm>
          <a:prstGeom prst="rect">
            <a:avLst/>
          </a:prstGeom>
        </p:spPr>
      </p:pic>
    </p:spTree>
    <p:extLst>
      <p:ext uri="{BB962C8B-B14F-4D97-AF65-F5344CB8AC3E}">
        <p14:creationId xmlns:p14="http://schemas.microsoft.com/office/powerpoint/2010/main" val="629489237"/>
      </p:ext>
    </p:extLst>
  </p:cSld>
  <p:clrMapOvr>
    <a:masterClrMapping/>
  </p:clrMapOvr>
  <p:transition spd="slow"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5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0204"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7655E94-7BD7-4CDC-A99A-7246B4136D7A}"/>
              </a:ext>
            </a:extLst>
          </p:cNvPr>
          <p:cNvSpPr txBox="1"/>
          <p:nvPr/>
        </p:nvSpPr>
        <p:spPr>
          <a:xfrm>
            <a:off x="20053" y="1566970"/>
            <a:ext cx="4572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TABLE OF CONTENTS</a:t>
            </a:r>
          </a:p>
        </p:txBody>
      </p:sp>
      <p:sp>
        <p:nvSpPr>
          <p:cNvPr id="7" name="TextBox 6">
            <a:extLst>
              <a:ext uri="{FF2B5EF4-FFF2-40B4-BE49-F238E27FC236}">
                <a16:creationId xmlns:a16="http://schemas.microsoft.com/office/drawing/2014/main" id="{869F0E65-4914-4E5E-9811-80CAB0043087}"/>
              </a:ext>
            </a:extLst>
          </p:cNvPr>
          <p:cNvSpPr txBox="1"/>
          <p:nvPr/>
        </p:nvSpPr>
        <p:spPr>
          <a:xfrm>
            <a:off x="0" y="458939"/>
            <a:ext cx="8686800" cy="1077218"/>
          </a:xfrm>
          <a:prstGeom prst="rect">
            <a:avLst/>
          </a:prstGeom>
          <a:noFill/>
          <a:ln>
            <a:no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3600" b="1" dirty="0">
                <a:solidFill>
                  <a:srgbClr val="002D73"/>
                </a:solidFill>
                <a:latin typeface="Arial" panose="020B0604020202020204" pitchFamily="34" charset="0"/>
                <a:cs typeface="Arial" panose="020B0604020202020204" pitchFamily="34" charset="0"/>
              </a:rPr>
              <a:t>Civil Service 101</a:t>
            </a:r>
          </a:p>
          <a:p>
            <a:pPr marL="0" marR="0" lvl="0" indent="0" algn="l" defTabSz="914400" rtl="0" eaLnBrk="0" fontAlgn="base" latinLnBrk="0" hangingPunct="0">
              <a:lnSpc>
                <a:spcPct val="100000"/>
              </a:lnSpc>
              <a:spcBef>
                <a:spcPct val="0"/>
              </a:spcBef>
              <a:spcAft>
                <a:spcPct val="0"/>
              </a:spcAft>
              <a:buClrTx/>
              <a:buSzTx/>
              <a:buFontTx/>
              <a:buNone/>
              <a:tabLst/>
              <a:defRPr/>
            </a:pPr>
            <a:r>
              <a:rPr lang="en-US" sz="2800" b="1" dirty="0">
                <a:solidFill>
                  <a:srgbClr val="002D73"/>
                </a:solidFill>
                <a:latin typeface="Arial" panose="020B0604020202020204" pitchFamily="34" charset="0"/>
                <a:cs typeface="Arial" panose="020B0604020202020204" pitchFamily="34" charset="0"/>
              </a:rPr>
              <a:t>Part 3 of 3</a:t>
            </a:r>
          </a:p>
        </p:txBody>
      </p:sp>
      <p:sp>
        <p:nvSpPr>
          <p:cNvPr id="17" name="TextBox 16">
            <a:extLst>
              <a:ext uri="{FF2B5EF4-FFF2-40B4-BE49-F238E27FC236}">
                <a16:creationId xmlns:a16="http://schemas.microsoft.com/office/drawing/2014/main" id="{BE4BCBF0-3984-490D-BA5B-3C6E9586873A}"/>
              </a:ext>
            </a:extLst>
          </p:cNvPr>
          <p:cNvSpPr txBox="1"/>
          <p:nvPr/>
        </p:nvSpPr>
        <p:spPr>
          <a:xfrm>
            <a:off x="152400" y="1978406"/>
            <a:ext cx="5184325" cy="4231928"/>
          </a:xfrm>
          <a:prstGeom prst="rect">
            <a:avLst/>
          </a:prstGeom>
          <a:noFill/>
          <a:ln>
            <a:noFill/>
          </a:ln>
        </p:spPr>
        <p:txBody>
          <a:bodyPr wrap="square" numCol="1" rtlCol="0">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sz="2000" b="1" dirty="0">
                <a:solidFill>
                  <a:prstClr val="black"/>
                </a:solidFill>
                <a:latin typeface="Arial" panose="020B0604020202020204" pitchFamily="34" charset="0"/>
                <a:cs typeface="Arial" panose="020B0604020202020204" pitchFamily="34" charset="0"/>
              </a:rPr>
              <a:t>VIII</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5" action="ppaction://hlinksldjump"/>
              </a:rPr>
              <a:t>PROBATION &amp; DISCIPLINE</a:t>
            </a:r>
            <a:endParaRPr kumimoji="0" lang="en-US" sz="19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6" action="ppaction://hlinksldjump"/>
            </a:endParaRPr>
          </a:p>
          <a:p>
            <a:pPr marL="971550" marR="0" lvl="1" indent="-514350" algn="l" defTabSz="914378" rtl="0" eaLnBrk="1" fontAlgn="auto" latinLnBrk="0" hangingPunct="1">
              <a:lnSpc>
                <a:spcPct val="100000"/>
              </a:lnSpc>
              <a:spcBef>
                <a:spcPts val="0"/>
              </a:spcBef>
              <a:spcAft>
                <a:spcPts val="0"/>
              </a:spcAft>
              <a:buClrTx/>
              <a:buSzTx/>
              <a:buFontTx/>
              <a:buAutoNum type="alphaUcPeriod"/>
              <a:tabLst/>
              <a:defRPr/>
            </a:pPr>
            <a:r>
              <a:rPr lang="en-US" sz="2000" dirty="0">
                <a:solidFill>
                  <a:prstClr val="black"/>
                </a:solidFill>
                <a:latin typeface="Arial" panose="020B0604020202020204" pitchFamily="34" charset="0"/>
                <a:cs typeface="Arial" panose="020B0604020202020204" pitchFamily="34" charset="0"/>
                <a:hlinkClick r:id="rId7" action="ppaction://hlinksldjump"/>
              </a:rPr>
              <a:t>Probationary Terms</a:t>
            </a:r>
            <a:endParaRPr lang="en-US" sz="2000" dirty="0">
              <a:solidFill>
                <a:prstClr val="black"/>
              </a:solidFill>
              <a:latin typeface="Arial" panose="020B0604020202020204" pitchFamily="34" charset="0"/>
              <a:cs typeface="Arial" panose="020B0604020202020204" pitchFamily="34" charset="0"/>
            </a:endParaRPr>
          </a:p>
          <a:p>
            <a:pPr marL="971550" marR="0" lvl="1" indent="-514350" algn="l" defTabSz="914378" rtl="0" eaLnBrk="1" fontAlgn="auto" latinLnBrk="0" hangingPunct="1">
              <a:lnSpc>
                <a:spcPct val="100000"/>
              </a:lnSpc>
              <a:spcBef>
                <a:spcPts val="0"/>
              </a:spcBef>
              <a:spcAft>
                <a:spcPts val="0"/>
              </a:spcAft>
              <a:buClrTx/>
              <a:buSzTx/>
              <a:buFontTx/>
              <a:buAutoNum type="alphaUcPeriod"/>
              <a:tabLst/>
              <a:defRPr/>
            </a:pPr>
            <a:r>
              <a:rPr lang="en-US" sz="2000" dirty="0">
                <a:solidFill>
                  <a:prstClr val="black"/>
                </a:solidFill>
                <a:latin typeface="Arial" panose="020B0604020202020204" pitchFamily="34" charset="0"/>
                <a:cs typeface="Arial" panose="020B0604020202020204" pitchFamily="34" charset="0"/>
                <a:hlinkClick r:id="rId8" action="ppaction://hlinksldjump"/>
              </a:rPr>
              <a:t>Discipline</a:t>
            </a:r>
            <a:endParaRPr lang="en-US" dirty="0">
              <a:solidFill>
                <a:prstClr val="black"/>
              </a:solidFill>
              <a:latin typeface="Arial" panose="020B0604020202020204" pitchFamily="34" charset="0"/>
              <a:cs typeface="Arial" panose="020B0604020202020204" pitchFamily="34" charset="0"/>
            </a:endParaRPr>
          </a:p>
          <a:p>
            <a:pPr marL="0" marR="0" lvl="0" indent="0" algn="l" defTabSz="914378" rtl="0" eaLnBrk="1" fontAlgn="auto" latinLnBrk="0" hangingPunct="1">
              <a:lnSpc>
                <a:spcPct val="100000"/>
              </a:lnSpc>
              <a:spcBef>
                <a:spcPts val="0"/>
              </a:spcBef>
              <a:spcAft>
                <a:spcPts val="0"/>
              </a:spcAft>
              <a:buClrTx/>
              <a:buSzTx/>
              <a:buFontTx/>
              <a:buNone/>
              <a:tabLst/>
              <a:defRPr/>
            </a:pPr>
            <a:r>
              <a:rPr lang="en-US" sz="2000" b="1" dirty="0">
                <a:solidFill>
                  <a:prstClr val="black"/>
                </a:solidFill>
                <a:latin typeface="Arial" panose="020B0604020202020204" pitchFamily="34" charset="0"/>
                <a:cs typeface="Arial" panose="020B0604020202020204" pitchFamily="34" charset="0"/>
              </a:rPr>
              <a:t>  </a:t>
            </a:r>
          </a:p>
          <a:p>
            <a:pPr marL="0" marR="0" lvl="0" indent="0" algn="l" defTabSz="914378" rtl="0" eaLnBrk="1" fontAlgn="auto" latinLnBrk="0" hangingPunct="1">
              <a:lnSpc>
                <a:spcPct val="100000"/>
              </a:lnSpc>
              <a:spcBef>
                <a:spcPts val="0"/>
              </a:spcBef>
              <a:spcAft>
                <a:spcPts val="0"/>
              </a:spcAft>
              <a:buClrTx/>
              <a:buSzTx/>
              <a:buFontTx/>
              <a:buNone/>
              <a:tabLst/>
              <a:defRPr/>
            </a:pPr>
            <a:r>
              <a:rPr lang="en-US" sz="2000" b="1" dirty="0">
                <a:solidFill>
                  <a:prstClr val="black"/>
                </a:solidFill>
                <a:latin typeface="Arial" panose="020B0604020202020204" pitchFamily="34" charset="0"/>
                <a:cs typeface="Arial" panose="020B0604020202020204" pitchFamily="34" charset="0"/>
              </a:rPr>
              <a:t>IX</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6" action="ppaction://hlinksldjump"/>
              </a:rPr>
              <a:t>NON-PERMANENT APPOINTMENTS</a:t>
            </a:r>
          </a:p>
          <a:p>
            <a:pPr marL="971550" marR="0" lvl="1" indent="-514350" algn="l" defTabSz="914378" rtl="0" eaLnBrk="1" fontAlgn="auto" latinLnBrk="0" hangingPunct="1">
              <a:lnSpc>
                <a:spcPct val="100000"/>
              </a:lnSpc>
              <a:spcBef>
                <a:spcPts val="0"/>
              </a:spcBef>
              <a:spcAft>
                <a:spcPts val="0"/>
              </a:spcAft>
              <a:buClrTx/>
              <a:buSzTx/>
              <a:buFontTx/>
              <a:buAutoNum type="alphaUcPeriod"/>
              <a:tabLst/>
              <a:defRPr/>
            </a:pPr>
            <a:r>
              <a:rPr lang="en-US" sz="2000" dirty="0">
                <a:solidFill>
                  <a:prstClr val="black"/>
                </a:solidFill>
                <a:latin typeface="Arial" panose="020B0604020202020204" pitchFamily="34" charset="0"/>
                <a:cs typeface="Arial" panose="020B0604020202020204" pitchFamily="34" charset="0"/>
                <a:hlinkClick r:id="rId9" action="ppaction://hlinksldjump"/>
              </a:rPr>
              <a:t>Temporary</a:t>
            </a:r>
            <a:endParaRPr lang="en-US" sz="2000" dirty="0">
              <a:solidFill>
                <a:prstClr val="black"/>
              </a:solidFill>
              <a:latin typeface="Arial" panose="020B0604020202020204" pitchFamily="34" charset="0"/>
              <a:cs typeface="Arial" panose="020B0604020202020204" pitchFamily="34" charset="0"/>
            </a:endParaRPr>
          </a:p>
          <a:p>
            <a:pPr marL="971550" marR="0" lvl="1" indent="-514350" algn="l" defTabSz="914378" rtl="0" eaLnBrk="1" fontAlgn="auto" latinLnBrk="0" hangingPunct="1">
              <a:lnSpc>
                <a:spcPct val="100000"/>
              </a:lnSpc>
              <a:spcBef>
                <a:spcPts val="0"/>
              </a:spcBef>
              <a:spcAft>
                <a:spcPts val="0"/>
              </a:spcAft>
              <a:buClrTx/>
              <a:buSzTx/>
              <a:buFontTx/>
              <a:buAutoNum type="alphaUcPeriod"/>
              <a:tabLst/>
              <a:defRPr/>
            </a:pPr>
            <a:r>
              <a:rPr lang="en-US" sz="2000" dirty="0">
                <a:solidFill>
                  <a:prstClr val="black"/>
                </a:solidFill>
                <a:latin typeface="Arial" panose="020B0604020202020204" pitchFamily="34" charset="0"/>
                <a:cs typeface="Arial" panose="020B0604020202020204" pitchFamily="34" charset="0"/>
                <a:hlinkClick r:id="rId10" action="ppaction://hlinksldjump"/>
              </a:rPr>
              <a:t>Contingent-Permanent</a:t>
            </a:r>
            <a:endParaRPr lang="en-US" sz="2000" dirty="0">
              <a:solidFill>
                <a:prstClr val="black"/>
              </a:solidFill>
              <a:latin typeface="Arial" panose="020B0604020202020204" pitchFamily="34" charset="0"/>
              <a:cs typeface="Arial" panose="020B0604020202020204" pitchFamily="34" charset="0"/>
            </a:endParaRPr>
          </a:p>
          <a:p>
            <a:pPr marL="971550" marR="0" lvl="1" indent="-514350" algn="l" defTabSz="914378" rtl="0" eaLnBrk="1" fontAlgn="auto" latinLnBrk="0" hangingPunct="1">
              <a:lnSpc>
                <a:spcPct val="100000"/>
              </a:lnSpc>
              <a:spcBef>
                <a:spcPts val="0"/>
              </a:spcBef>
              <a:spcAft>
                <a:spcPts val="0"/>
              </a:spcAft>
              <a:buClrTx/>
              <a:buSzTx/>
              <a:buFontTx/>
              <a:buAutoNum type="alphaUcPeriod"/>
              <a:tabLst/>
              <a:defRPr/>
            </a:pPr>
            <a:r>
              <a:rPr lang="en-US" sz="2000" dirty="0">
                <a:solidFill>
                  <a:prstClr val="black"/>
                </a:solidFill>
                <a:latin typeface="Arial" panose="020B0604020202020204" pitchFamily="34" charset="0"/>
                <a:cs typeface="Arial" panose="020B0604020202020204" pitchFamily="34" charset="0"/>
                <a:hlinkClick r:id="rId11" action="ppaction://hlinksldjump"/>
              </a:rPr>
              <a:t>Provisional</a:t>
            </a:r>
            <a:endParaRPr lang="en-US" sz="2000" dirty="0">
              <a:solidFill>
                <a:prstClr val="black"/>
              </a:solidFill>
              <a:latin typeface="Arial" panose="020B0604020202020204" pitchFamily="34" charset="0"/>
              <a:cs typeface="Arial" panose="020B0604020202020204" pitchFamily="34" charset="0"/>
            </a:endParaRPr>
          </a:p>
          <a:p>
            <a:pPr marR="0" lvl="1" algn="l" defTabSz="914378" rtl="0" eaLnBrk="1" fontAlgn="auto" latinLnBrk="0" hangingPunct="1">
              <a:lnSpc>
                <a:spcPct val="100000"/>
              </a:lnSpc>
              <a:spcBef>
                <a:spcPts val="0"/>
              </a:spcBef>
              <a:spcAft>
                <a:spcPts val="0"/>
              </a:spcAft>
              <a:buClrTx/>
              <a:buSzTx/>
              <a:tabLst/>
              <a:defRPr/>
            </a:pPr>
            <a:endParaRPr lang="en-US" sz="2400" dirty="0">
              <a:solidFill>
                <a:prstClr val="black"/>
              </a:solidFill>
              <a:latin typeface="Arial" panose="020B0604020202020204" pitchFamily="34" charset="0"/>
              <a:cs typeface="Arial" panose="020B0604020202020204" pitchFamily="34" charset="0"/>
            </a:endParaRPr>
          </a:p>
          <a:p>
            <a:pPr lvl="0" defTabSz="914378" eaLnBrk="1" fontAlgn="auto" hangingPunct="1">
              <a:spcBef>
                <a:spcPts val="0"/>
              </a:spcBef>
              <a:spcAft>
                <a:spcPts val="0"/>
              </a:spcAft>
              <a:defRPr/>
            </a:pPr>
            <a:r>
              <a:rPr lang="en-US" sz="2000" b="1" dirty="0">
                <a:solidFill>
                  <a:prstClr val="black"/>
                </a:solidFill>
                <a:latin typeface="Arial" panose="020B0604020202020204" pitchFamily="34" charset="0"/>
                <a:cs typeface="Arial" panose="020B0604020202020204" pitchFamily="34" charset="0"/>
              </a:rPr>
              <a:t> X.  </a:t>
            </a:r>
            <a:r>
              <a:rPr lang="en-US" sz="2000" b="1" dirty="0">
                <a:solidFill>
                  <a:prstClr val="black"/>
                </a:solidFill>
                <a:latin typeface="Arial" panose="020B0604020202020204" pitchFamily="34" charset="0"/>
                <a:cs typeface="Arial" panose="020B0604020202020204" pitchFamily="34" charset="0"/>
                <a:hlinkClick r:id="rId12" action="ppaction://hlinksldjump"/>
              </a:rPr>
              <a:t>OTHER TRANSACTIONS</a:t>
            </a:r>
            <a:endParaRPr lang="en-US" sz="2000" b="1" dirty="0">
              <a:solidFill>
                <a:prstClr val="black"/>
              </a:solidFill>
              <a:latin typeface="Arial" panose="020B0604020202020204" pitchFamily="34" charset="0"/>
              <a:cs typeface="Arial" panose="020B0604020202020204" pitchFamily="34" charset="0"/>
              <a:hlinkClick r:id="rId13" action="ppaction://hlinksldjump"/>
            </a:endParaRPr>
          </a:p>
          <a:p>
            <a:pPr marL="971550" lvl="1" indent="-514350" defTabSz="914378" eaLnBrk="1" fontAlgn="auto" hangingPunct="1">
              <a:spcBef>
                <a:spcPts val="0"/>
              </a:spcBef>
              <a:spcAft>
                <a:spcPts val="0"/>
              </a:spcAft>
              <a:buFontTx/>
              <a:buAutoNum type="alphaUcPeriod"/>
              <a:defRPr/>
            </a:pPr>
            <a:r>
              <a:rPr lang="en-US" sz="2000" dirty="0">
                <a:solidFill>
                  <a:prstClr val="black"/>
                </a:solidFill>
                <a:latin typeface="Arial" panose="020B0604020202020204" pitchFamily="34" charset="0"/>
                <a:cs typeface="Arial" panose="020B0604020202020204" pitchFamily="34" charset="0"/>
                <a:hlinkClick r:id="rId14" action="ppaction://hlinksldjump"/>
              </a:rPr>
              <a:t>Transfers</a:t>
            </a:r>
            <a:endParaRPr lang="en-US" sz="2000" dirty="0">
              <a:solidFill>
                <a:prstClr val="black"/>
              </a:solidFill>
              <a:latin typeface="Arial" panose="020B0604020202020204" pitchFamily="34" charset="0"/>
              <a:cs typeface="Arial" panose="020B0604020202020204" pitchFamily="34" charset="0"/>
              <a:hlinkClick r:id="rId12" action="ppaction://hlinksldjump"/>
            </a:endParaRPr>
          </a:p>
          <a:p>
            <a:pPr marL="971550" lvl="1" indent="-514350" defTabSz="914378" eaLnBrk="1" fontAlgn="auto" hangingPunct="1">
              <a:spcBef>
                <a:spcPts val="0"/>
              </a:spcBef>
              <a:spcAft>
                <a:spcPts val="0"/>
              </a:spcAft>
              <a:buFontTx/>
              <a:buAutoNum type="alphaUcPeriod"/>
              <a:defRPr/>
            </a:pPr>
            <a:r>
              <a:rPr lang="en-US" sz="2000" dirty="0">
                <a:solidFill>
                  <a:prstClr val="black"/>
                </a:solidFill>
                <a:latin typeface="Arial" panose="020B0604020202020204" pitchFamily="34" charset="0"/>
                <a:cs typeface="Arial" panose="020B0604020202020204" pitchFamily="34" charset="0"/>
                <a:hlinkClick r:id="rId15" action="ppaction://hlinksldjump"/>
              </a:rPr>
              <a:t>Reinstatements</a:t>
            </a:r>
            <a:endParaRPr lang="en-US" sz="2000" dirty="0">
              <a:solidFill>
                <a:prstClr val="black"/>
              </a:solidFill>
              <a:latin typeface="Arial" panose="020B0604020202020204" pitchFamily="34" charset="0"/>
              <a:cs typeface="Arial" panose="020B0604020202020204" pitchFamily="34" charset="0"/>
              <a:hlinkClick r:id="rId16" action="ppaction://hlinksldjump"/>
            </a:endParaRPr>
          </a:p>
          <a:p>
            <a:pPr marL="971550" lvl="1" indent="-514350" defTabSz="914378" eaLnBrk="1" fontAlgn="auto" hangingPunct="1">
              <a:spcBef>
                <a:spcPts val="0"/>
              </a:spcBef>
              <a:spcAft>
                <a:spcPts val="0"/>
              </a:spcAft>
              <a:buFontTx/>
              <a:buAutoNum type="alphaUcPeriod"/>
              <a:defRPr/>
            </a:pPr>
            <a:r>
              <a:rPr lang="en-US" sz="2000" dirty="0">
                <a:solidFill>
                  <a:prstClr val="black"/>
                </a:solidFill>
                <a:latin typeface="Arial" panose="020B0604020202020204" pitchFamily="34" charset="0"/>
                <a:cs typeface="Arial" panose="020B0604020202020204" pitchFamily="34" charset="0"/>
                <a:hlinkClick r:id="rId17" action="ppaction://hlinksldjump"/>
              </a:rPr>
              <a:t>Reassignments</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 action="ppaction://noaction"/>
            </a:endParaRPr>
          </a:p>
        </p:txBody>
      </p:sp>
      <p:sp>
        <p:nvSpPr>
          <p:cNvPr id="22" name="TextBox 21">
            <a:extLst>
              <a:ext uri="{FF2B5EF4-FFF2-40B4-BE49-F238E27FC236}">
                <a16:creationId xmlns:a16="http://schemas.microsoft.com/office/drawing/2014/main" id="{6E513B08-410A-4F5A-A22D-62B488DBB34A}"/>
              </a:ext>
            </a:extLst>
          </p:cNvPr>
          <p:cNvSpPr txBox="1"/>
          <p:nvPr/>
        </p:nvSpPr>
        <p:spPr>
          <a:xfrm>
            <a:off x="4592053" y="1978406"/>
            <a:ext cx="4800600" cy="3893374"/>
          </a:xfrm>
          <a:prstGeom prst="rect">
            <a:avLst/>
          </a:prstGeom>
          <a:noFill/>
          <a:ln>
            <a:noFill/>
          </a:ln>
        </p:spPr>
        <p:txBody>
          <a:bodyPr wrap="square" numCol="1" rtlCol="0">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XI. </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18" action="ppaction://hlinksldjump"/>
              </a:rPr>
              <a:t>LAYOFFS</a:t>
            </a:r>
          </a:p>
          <a:p>
            <a:pPr marL="971550" marR="0" lvl="1" indent="-514350" algn="l" defTabSz="914378" rtl="0" eaLnBrk="1" fontAlgn="auto" latinLnBrk="0" hangingPunct="1">
              <a:lnSpc>
                <a:spcPct val="100000"/>
              </a:lnSpc>
              <a:spcBef>
                <a:spcPts val="0"/>
              </a:spcBef>
              <a:spcAft>
                <a:spcPts val="0"/>
              </a:spcAft>
              <a:buClrTx/>
              <a:buSzTx/>
              <a:buFontTx/>
              <a:buAutoNum type="alphaUcPeriod"/>
              <a:tabLst/>
              <a:defRPr/>
            </a:pPr>
            <a:r>
              <a:rPr lang="en-US" sz="2000" dirty="0">
                <a:solidFill>
                  <a:prstClr val="black"/>
                </a:solidFill>
                <a:latin typeface="Arial" panose="020B0604020202020204" pitchFamily="34" charset="0"/>
                <a:cs typeface="Arial" panose="020B0604020202020204" pitchFamily="34" charset="0"/>
                <a:hlinkClick r:id="rId19" action="ppaction://hlinksldjump"/>
              </a:rPr>
              <a:t>Basics</a:t>
            </a:r>
          </a:p>
          <a:p>
            <a:pPr marL="971550" marR="0" lvl="1" indent="-514350" algn="l" defTabSz="914378" rtl="0" eaLnBrk="1" fontAlgn="auto" latinLnBrk="0" hangingPunct="1">
              <a:lnSpc>
                <a:spcPct val="100000"/>
              </a:lnSpc>
              <a:spcBef>
                <a:spcPts val="0"/>
              </a:spcBef>
              <a:spcAft>
                <a:spcPts val="0"/>
              </a:spcAft>
              <a:buClrTx/>
              <a:buSzTx/>
              <a:buFontTx/>
              <a:buAutoNum type="alphaUcPeriod"/>
              <a:tabLst/>
              <a:defRPr/>
            </a:pPr>
            <a:r>
              <a:rPr lang="en-US" sz="2000" dirty="0">
                <a:solidFill>
                  <a:prstClr val="black"/>
                </a:solidFill>
                <a:latin typeface="Arial" panose="020B0604020202020204" pitchFamily="34" charset="0"/>
                <a:cs typeface="Arial" panose="020B0604020202020204" pitchFamily="34" charset="0"/>
                <a:hlinkClick r:id="rId20" action="ppaction://hlinksldjump"/>
              </a:rPr>
              <a:t>Terminology</a:t>
            </a:r>
          </a:p>
          <a:p>
            <a:pPr marL="971550" marR="0" lvl="1" indent="-514350" algn="l" defTabSz="914378" rtl="0" eaLnBrk="1" fontAlgn="auto" latinLnBrk="0" hangingPunct="1">
              <a:lnSpc>
                <a:spcPct val="100000"/>
              </a:lnSpc>
              <a:spcBef>
                <a:spcPts val="0"/>
              </a:spcBef>
              <a:spcAft>
                <a:spcPts val="0"/>
              </a:spcAft>
              <a:buClrTx/>
              <a:buSzTx/>
              <a:buFontTx/>
              <a:buAutoNum type="alphaUcPeriod"/>
              <a:tabLst/>
              <a:defRPr/>
            </a:pPr>
            <a:r>
              <a:rPr lang="en-US" sz="2000" dirty="0">
                <a:solidFill>
                  <a:prstClr val="black"/>
                </a:solidFill>
                <a:latin typeface="Arial" panose="020B0604020202020204" pitchFamily="34" charset="0"/>
                <a:cs typeface="Arial" panose="020B0604020202020204" pitchFamily="34" charset="0"/>
                <a:hlinkClick r:id="rId21" action="ppaction://hlinksldjump"/>
              </a:rPr>
              <a:t>Process</a:t>
            </a:r>
          </a:p>
          <a:p>
            <a:pPr marL="971550" marR="0" lvl="1" indent="-514350" algn="l" defTabSz="914378" rtl="0" eaLnBrk="1" fontAlgn="auto" latinLnBrk="0" hangingPunct="1">
              <a:lnSpc>
                <a:spcPct val="100000"/>
              </a:lnSpc>
              <a:spcBef>
                <a:spcPts val="0"/>
              </a:spcBef>
              <a:spcAft>
                <a:spcPts val="0"/>
              </a:spcAft>
              <a:buClrTx/>
              <a:buSzTx/>
              <a:buFontTx/>
              <a:buAutoNum type="alphaUcPeriod"/>
              <a:tabLst/>
              <a:defRPr/>
            </a:pPr>
            <a:r>
              <a:rPr lang="en-US" sz="2000" dirty="0">
                <a:solidFill>
                  <a:prstClr val="black"/>
                </a:solidFill>
                <a:latin typeface="Arial" panose="020B0604020202020204" pitchFamily="34" charset="0"/>
                <a:cs typeface="Arial" panose="020B0604020202020204" pitchFamily="34" charset="0"/>
                <a:hlinkClick r:id="rId22" action="ppaction://hlinksldjump"/>
              </a:rPr>
              <a:t>Civil Service Needs</a:t>
            </a:r>
          </a:p>
          <a:p>
            <a:pPr marL="971550" marR="0" lvl="1" indent="-514350" algn="l" defTabSz="914378" rtl="0" eaLnBrk="1" fontAlgn="auto" latinLnBrk="0" hangingPunct="1">
              <a:lnSpc>
                <a:spcPct val="100000"/>
              </a:lnSpc>
              <a:spcBef>
                <a:spcPts val="0"/>
              </a:spcBef>
              <a:spcAft>
                <a:spcPts val="0"/>
              </a:spcAft>
              <a:buClrTx/>
              <a:buSzTx/>
              <a:buFontTx/>
              <a:buAutoNum type="alphaUcPeriod"/>
              <a:tabLst/>
              <a:defRPr/>
            </a:pPr>
            <a:r>
              <a:rPr lang="en-US" sz="2000" dirty="0">
                <a:solidFill>
                  <a:prstClr val="black"/>
                </a:solidFill>
                <a:latin typeface="Arial" panose="020B0604020202020204" pitchFamily="34" charset="0"/>
                <a:cs typeface="Arial" panose="020B0604020202020204" pitchFamily="34" charset="0"/>
                <a:hlinkClick r:id="rId23" action="ppaction://hlinksldjump"/>
              </a:rPr>
              <a:t>Preferred Lists</a:t>
            </a:r>
            <a:endParaRPr lang="en-US" sz="2000" dirty="0">
              <a:solidFill>
                <a:prstClr val="black"/>
              </a:solidFill>
              <a:latin typeface="Arial" panose="020B0604020202020204" pitchFamily="34" charset="0"/>
              <a:cs typeface="Arial" panose="020B0604020202020204" pitchFamily="34" charset="0"/>
            </a:endParaRPr>
          </a:p>
          <a:p>
            <a:pPr marR="0" lvl="1" algn="l" defTabSz="914378" rtl="0" eaLnBrk="1" fontAlgn="auto" latinLnBrk="0" hangingPunct="1">
              <a:lnSpc>
                <a:spcPct val="100000"/>
              </a:lnSpc>
              <a:spcBef>
                <a:spcPts val="0"/>
              </a:spcBef>
              <a:spcAft>
                <a:spcPts val="0"/>
              </a:spcAft>
              <a:buClrTx/>
              <a:buSzTx/>
              <a:tabLst/>
              <a:defRPr/>
            </a:pPr>
            <a:endParaRPr lang="en-US" sz="600" dirty="0">
              <a:solidFill>
                <a:prstClr val="black"/>
              </a:solidFill>
              <a:latin typeface="Arial" panose="020B0604020202020204" pitchFamily="34" charset="0"/>
              <a:cs typeface="Arial" panose="020B0604020202020204" pitchFamily="34" charset="0"/>
              <a:hlinkClick r:id="rId16" action="ppaction://hlinksldjump"/>
            </a:endParaRPr>
          </a:p>
          <a:p>
            <a:pPr marR="0" lvl="1" algn="l" defTabSz="914378" rtl="0" eaLnBrk="1" fontAlgn="auto" latinLnBrk="0" hangingPunct="1">
              <a:lnSpc>
                <a:spcPct val="100000"/>
              </a:lnSpc>
              <a:spcBef>
                <a:spcPts val="0"/>
              </a:spcBef>
              <a:spcAft>
                <a:spcPts val="0"/>
              </a:spcAft>
              <a:buClrTx/>
              <a:buSzTx/>
              <a:tabLst/>
              <a:defRPr/>
            </a:pPr>
            <a:endParaRPr lang="en-US" sz="1700" dirty="0">
              <a:solidFill>
                <a:prstClr val="black"/>
              </a:solidFill>
              <a:latin typeface="Arial" panose="020B0604020202020204" pitchFamily="34" charset="0"/>
              <a:cs typeface="Arial" panose="020B0604020202020204" pitchFamily="34" charset="0"/>
              <a:hlinkClick r:id="rId16" action="ppaction://hlinksldjump"/>
            </a:endParaRPr>
          </a:p>
          <a:p>
            <a:pPr lvl="0" defTabSz="914378" eaLnBrk="1" fontAlgn="auto" hangingPunct="1">
              <a:spcBef>
                <a:spcPts val="0"/>
              </a:spcBef>
              <a:spcAft>
                <a:spcPts val="0"/>
              </a:spcAft>
              <a:defRPr/>
            </a:pPr>
            <a:r>
              <a:rPr lang="en-US" sz="2000" b="1" dirty="0">
                <a:solidFill>
                  <a:prstClr val="black"/>
                </a:solidFill>
                <a:latin typeface="Arial" panose="020B0604020202020204" pitchFamily="34" charset="0"/>
                <a:cs typeface="Arial" panose="020B0604020202020204" pitchFamily="34" charset="0"/>
              </a:rPr>
              <a:t> XII. </a:t>
            </a:r>
            <a:r>
              <a:rPr lang="en-US" sz="2000" b="1" dirty="0">
                <a:solidFill>
                  <a:prstClr val="black"/>
                </a:solidFill>
                <a:latin typeface="Arial" panose="020B0604020202020204" pitchFamily="34" charset="0"/>
                <a:cs typeface="Arial" panose="020B0604020202020204" pitchFamily="34" charset="0"/>
                <a:hlinkClick r:id="rId24" action="ppaction://hlinksldjump"/>
              </a:rPr>
              <a:t>RECORDS</a:t>
            </a:r>
            <a:endParaRPr lang="en-US" sz="2000" b="1" dirty="0">
              <a:solidFill>
                <a:prstClr val="black"/>
              </a:solidFill>
              <a:latin typeface="Arial" panose="020B0604020202020204" pitchFamily="34" charset="0"/>
              <a:cs typeface="Arial" panose="020B0604020202020204" pitchFamily="34" charset="0"/>
              <a:hlinkClick r:id="rId23" action="ppaction://hlinksldjump"/>
            </a:endParaRPr>
          </a:p>
          <a:p>
            <a:pPr marL="971550" lvl="1" indent="-514350" defTabSz="914378" eaLnBrk="1" fontAlgn="auto" hangingPunct="1">
              <a:spcBef>
                <a:spcPts val="0"/>
              </a:spcBef>
              <a:spcAft>
                <a:spcPts val="0"/>
              </a:spcAft>
              <a:buFontTx/>
              <a:buAutoNum type="alphaUcPeriod"/>
              <a:defRPr/>
            </a:pPr>
            <a:r>
              <a:rPr lang="en-US" sz="2000" dirty="0">
                <a:solidFill>
                  <a:prstClr val="black"/>
                </a:solidFill>
                <a:latin typeface="Arial" panose="020B0604020202020204" pitchFamily="34" charset="0"/>
                <a:cs typeface="Arial" panose="020B0604020202020204" pitchFamily="34" charset="0"/>
                <a:hlinkClick r:id="rId25" action="ppaction://hlinksldjump"/>
              </a:rPr>
              <a:t>Reporting Responsibilities</a:t>
            </a:r>
            <a:endParaRPr lang="en-US" sz="2000" dirty="0">
              <a:solidFill>
                <a:prstClr val="black"/>
              </a:solidFill>
              <a:latin typeface="Arial" panose="020B0604020202020204" pitchFamily="34" charset="0"/>
              <a:cs typeface="Arial" panose="020B0604020202020204" pitchFamily="34" charset="0"/>
              <a:hlinkClick r:id="rId24" action="ppaction://hlinksldjump"/>
            </a:endParaRPr>
          </a:p>
          <a:p>
            <a:pPr marL="971550" lvl="1" indent="-514350" defTabSz="914378" eaLnBrk="1" fontAlgn="auto" hangingPunct="1">
              <a:spcBef>
                <a:spcPts val="0"/>
              </a:spcBef>
              <a:spcAft>
                <a:spcPts val="0"/>
              </a:spcAft>
              <a:buFontTx/>
              <a:buAutoNum type="alphaUcPeriod"/>
              <a:defRPr/>
            </a:pPr>
            <a:r>
              <a:rPr lang="en-US" sz="2000" dirty="0">
                <a:solidFill>
                  <a:prstClr val="black"/>
                </a:solidFill>
                <a:latin typeface="Arial" panose="020B0604020202020204" pitchFamily="34" charset="0"/>
                <a:cs typeface="Arial" panose="020B0604020202020204" pitchFamily="34" charset="0"/>
                <a:hlinkClick r:id="rId26" action="ppaction://hlinksldjump"/>
              </a:rPr>
              <a:t>Employment Roster</a:t>
            </a:r>
            <a:endParaRPr lang="en-US" sz="2000" dirty="0">
              <a:solidFill>
                <a:prstClr val="black"/>
              </a:solidFill>
              <a:latin typeface="Arial" panose="020B0604020202020204" pitchFamily="34" charset="0"/>
              <a:cs typeface="Arial" panose="020B0604020202020204" pitchFamily="34" charset="0"/>
              <a:hlinkClick r:id="rId27" action="ppaction://hlinksldjump"/>
            </a:endParaRPr>
          </a:p>
          <a:p>
            <a:pPr marL="971550" lvl="1" indent="-514350" defTabSz="914378" eaLnBrk="1" fontAlgn="auto" hangingPunct="1">
              <a:spcBef>
                <a:spcPts val="0"/>
              </a:spcBef>
              <a:spcAft>
                <a:spcPts val="0"/>
              </a:spcAft>
              <a:buFontTx/>
              <a:buAutoNum type="alphaUcPeriod"/>
              <a:defRPr/>
            </a:pPr>
            <a:r>
              <a:rPr lang="en-US" sz="2000" dirty="0">
                <a:solidFill>
                  <a:prstClr val="black"/>
                </a:solidFill>
                <a:latin typeface="Arial" panose="020B0604020202020204" pitchFamily="34" charset="0"/>
                <a:cs typeface="Arial" panose="020B0604020202020204" pitchFamily="34" charset="0"/>
                <a:hlinkClick r:id="rId28" action="ppaction://hlinksldjump"/>
              </a:rPr>
              <a:t>Payroll Certification</a:t>
            </a:r>
            <a:endParaRPr lang="en-US" sz="2000" dirty="0">
              <a:solidFill>
                <a:prstClr val="black"/>
              </a:solidFill>
              <a:latin typeface="Arial" panose="020B0604020202020204" pitchFamily="34" charset="0"/>
              <a:cs typeface="Arial" panose="020B0604020202020204" pitchFamily="34" charset="0"/>
              <a:hlinkClick r:id="rId29" action="ppaction://hlinksldjump"/>
            </a:endParaRPr>
          </a:p>
          <a:p>
            <a:pPr marL="971550" lvl="1" indent="-514350" defTabSz="914378" eaLnBrk="1" fontAlgn="auto" hangingPunct="1">
              <a:spcBef>
                <a:spcPts val="0"/>
              </a:spcBef>
              <a:spcAft>
                <a:spcPts val="0"/>
              </a:spcAft>
              <a:buFontTx/>
              <a:buAutoNum type="alphaUcPeriod"/>
              <a:defRPr/>
            </a:pPr>
            <a:r>
              <a:rPr lang="en-US" sz="2000" dirty="0">
                <a:solidFill>
                  <a:prstClr val="black"/>
                </a:solidFill>
                <a:latin typeface="Arial" panose="020B0604020202020204" pitchFamily="34" charset="0"/>
                <a:cs typeface="Arial" panose="020B0604020202020204" pitchFamily="34" charset="0"/>
                <a:hlinkClick r:id="rId30" action="ppaction://hlinksldjump"/>
              </a:rPr>
              <a:t>Enforcement</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 action="ppaction://noaction"/>
            </a:endParaRPr>
          </a:p>
        </p:txBody>
      </p:sp>
      <p:pic>
        <p:nvPicPr>
          <p:cNvPr id="2" name="c2">
            <a:hlinkClick r:id="" action="ppaction://media"/>
            <a:extLst>
              <a:ext uri="{FF2B5EF4-FFF2-40B4-BE49-F238E27FC236}">
                <a16:creationId xmlns:a16="http://schemas.microsoft.com/office/drawing/2014/main" id="{2FF89190-884A-4C49-9232-ED6838A93D88}"/>
              </a:ext>
            </a:extLst>
          </p:cNvPr>
          <p:cNvPicPr>
            <a:picLocks noChangeAspect="1"/>
          </p:cNvPicPr>
          <p:nvPr>
            <a:audioFile r:link="rId2"/>
            <p:extLst>
              <p:ext uri="{DAA4B4D4-6D71-4841-9C94-3DE7FCFB9230}">
                <p14:media xmlns:p14="http://schemas.microsoft.com/office/powerpoint/2010/main" r:embed="rId1"/>
              </p:ext>
            </p:extLst>
          </p:nvPr>
        </p:nvPicPr>
        <p:blipFill>
          <a:blip r:embed="rId31"/>
          <a:stretch>
            <a:fillRect/>
          </a:stretch>
        </p:blipFill>
        <p:spPr>
          <a:xfrm>
            <a:off x="3962400" y="6094261"/>
            <a:ext cx="609600" cy="609600"/>
          </a:xfrm>
          <a:prstGeom prst="rect">
            <a:avLst/>
          </a:prstGeom>
        </p:spPr>
      </p:pic>
    </p:spTree>
    <p:extLst>
      <p:ext uri="{BB962C8B-B14F-4D97-AF65-F5344CB8AC3E}">
        <p14:creationId xmlns:p14="http://schemas.microsoft.com/office/powerpoint/2010/main" val="4209642192"/>
      </p:ext>
    </p:extLst>
  </p:cSld>
  <p:clrMapOvr>
    <a:masterClrMapping/>
  </p:clrMapOvr>
  <p:transition spd="slow"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5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9" name="Rectangle 3"/>
          <p:cNvSpPr>
            <a:spLocks noGrp="1" noChangeArrowheads="1"/>
          </p:cNvSpPr>
          <p:nvPr>
            <p:ph idx="1"/>
          </p:nvPr>
        </p:nvSpPr>
        <p:spPr>
          <a:xfrm>
            <a:off x="114300" y="964287"/>
            <a:ext cx="8724900" cy="4525963"/>
          </a:xfrm>
        </p:spPr>
        <p:txBody>
          <a:bodyPr/>
          <a:lstStyle/>
          <a:p>
            <a:pPr eaLnBrk="1" hangingPunct="1">
              <a:lnSpc>
                <a:spcPct val="90000"/>
              </a:lnSpc>
            </a:pPr>
            <a:endParaRPr lang="en-US" sz="3600" dirty="0"/>
          </a:p>
          <a:p>
            <a:pPr marL="0" indent="0" algn="ctr" eaLnBrk="1" hangingPunct="1">
              <a:lnSpc>
                <a:spcPct val="90000"/>
              </a:lnSpc>
              <a:buNone/>
            </a:pPr>
            <a:r>
              <a:rPr lang="en-US" sz="2800" b="1" u="sng" dirty="0"/>
              <a:t>QUESTION</a:t>
            </a:r>
          </a:p>
          <a:p>
            <a:pPr lvl="1" eaLnBrk="1" hangingPunct="1">
              <a:lnSpc>
                <a:spcPct val="90000"/>
              </a:lnSpc>
              <a:buFontTx/>
              <a:buChar char="-"/>
            </a:pPr>
            <a:endParaRPr lang="en-US" sz="1050" dirty="0"/>
          </a:p>
          <a:p>
            <a:pPr marL="0" indent="0">
              <a:buNone/>
            </a:pPr>
            <a:r>
              <a:rPr lang="en-US" sz="2800" b="1" dirty="0"/>
              <a:t>What is a layoff unit?</a:t>
            </a:r>
          </a:p>
          <a:p>
            <a:pPr marL="0" indent="0">
              <a:buNone/>
            </a:pPr>
            <a:endParaRPr lang="en-US" sz="1600" dirty="0"/>
          </a:p>
        </p:txBody>
      </p:sp>
      <p:sp>
        <p:nvSpPr>
          <p:cNvPr id="4" name="TextBox 3">
            <a:extLst>
              <a:ext uri="{FF2B5EF4-FFF2-40B4-BE49-F238E27FC236}">
                <a16:creationId xmlns:a16="http://schemas.microsoft.com/office/drawing/2014/main" id="{AA805D97-E531-4BF0-AFFB-392D0B7C98B7}"/>
              </a:ext>
            </a:extLst>
          </p:cNvPr>
          <p:cNvSpPr txBox="1"/>
          <p:nvPr/>
        </p:nvSpPr>
        <p:spPr>
          <a:xfrm>
            <a:off x="152400" y="533400"/>
            <a:ext cx="8686800" cy="861774"/>
          </a:xfrm>
          <a:prstGeom prst="rect">
            <a:avLst/>
          </a:prstGeom>
          <a:noFill/>
          <a:ln>
            <a:no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2D73"/>
                </a:solidFill>
                <a:effectLst/>
                <a:uLnTx/>
                <a:uFillTx/>
                <a:latin typeface="Arial" panose="020B0604020202020204" pitchFamily="34" charset="0"/>
                <a:ea typeface="+mn-ea"/>
                <a:cs typeface="Arial" panose="020B0604020202020204" pitchFamily="34" charset="0"/>
              </a:rPr>
              <a:t>Civil Service 101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D73"/>
                </a:solidFill>
                <a:effectLst/>
                <a:uLnTx/>
                <a:uFillTx/>
                <a:latin typeface="Arial" panose="020B0604020202020204" pitchFamily="34" charset="0"/>
                <a:ea typeface="+mn-ea"/>
                <a:cs typeface="Arial" panose="020B0604020202020204" pitchFamily="34" charset="0"/>
              </a:rPr>
              <a:t>Layoffs </a:t>
            </a:r>
            <a:r>
              <a:rPr kumimoji="0" lang="en-US" sz="2000" b="1" i="0" u="none" strike="noStrike" kern="1200" cap="none" spc="0" normalizeH="0" baseline="0" noProof="0" dirty="0">
                <a:ln>
                  <a:noFill/>
                </a:ln>
                <a:solidFill>
                  <a:srgbClr val="002D73"/>
                </a:solidFill>
                <a:effectLst/>
                <a:uLnTx/>
                <a:uFillTx/>
                <a:latin typeface="Arial" panose="020B0604020202020204" pitchFamily="34" charset="0"/>
                <a:ea typeface="+mn-ea"/>
                <a:cs typeface="Arial" panose="020B0604020202020204" pitchFamily="34" charset="0"/>
              </a:rPr>
              <a:t>(cont’d)</a:t>
            </a:r>
            <a:endParaRPr kumimoji="0" lang="en-US" sz="4400" b="1" i="0" u="none" strike="noStrike" kern="1200" cap="none" spc="0" normalizeH="0" baseline="0" noProof="0" dirty="0">
              <a:ln>
                <a:noFill/>
              </a:ln>
              <a:solidFill>
                <a:srgbClr val="002D73"/>
              </a:solidFill>
              <a:effectLst/>
              <a:uLnTx/>
              <a:uFillTx/>
              <a:latin typeface="Arial" panose="020B0604020202020204" pitchFamily="34" charset="0"/>
              <a:ea typeface="+mn-ea"/>
              <a:cs typeface="Arial" panose="020B0604020202020204" pitchFamily="34" charset="0"/>
            </a:endParaRPr>
          </a:p>
        </p:txBody>
      </p:sp>
      <p:pic>
        <p:nvPicPr>
          <p:cNvPr id="2" name="FAQ even">
            <a:hlinkClick r:id="" action="ppaction://media"/>
            <a:extLst>
              <a:ext uri="{FF2B5EF4-FFF2-40B4-BE49-F238E27FC236}">
                <a16:creationId xmlns:a16="http://schemas.microsoft.com/office/drawing/2014/main" id="{E2403D18-6300-463B-BFCD-3733222448C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477000" y="6019800"/>
            <a:ext cx="609600" cy="609600"/>
          </a:xfrm>
          <a:prstGeom prst="rect">
            <a:avLst/>
          </a:prstGeom>
        </p:spPr>
      </p:pic>
    </p:spTree>
    <p:extLst>
      <p:ext uri="{BB962C8B-B14F-4D97-AF65-F5344CB8AC3E}">
        <p14:creationId xmlns:p14="http://schemas.microsoft.com/office/powerpoint/2010/main" val="2058821180"/>
      </p:ext>
    </p:extLst>
  </p:cSld>
  <p:clrMapOvr>
    <a:masterClrMapping/>
  </p:clrMapOvr>
  <p:transition spd="slow"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303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9" name="Rectangle 3"/>
          <p:cNvSpPr>
            <a:spLocks noGrp="1" noChangeArrowheads="1"/>
          </p:cNvSpPr>
          <p:nvPr>
            <p:ph idx="1"/>
          </p:nvPr>
        </p:nvSpPr>
        <p:spPr>
          <a:xfrm>
            <a:off x="114300" y="964287"/>
            <a:ext cx="8724900" cy="4525963"/>
          </a:xfrm>
        </p:spPr>
        <p:txBody>
          <a:bodyPr/>
          <a:lstStyle/>
          <a:p>
            <a:pPr eaLnBrk="1" hangingPunct="1">
              <a:lnSpc>
                <a:spcPct val="90000"/>
              </a:lnSpc>
            </a:pPr>
            <a:endParaRPr lang="en-US" sz="3600" dirty="0"/>
          </a:p>
          <a:p>
            <a:pPr marL="0" indent="0" algn="ctr" eaLnBrk="1" hangingPunct="1">
              <a:lnSpc>
                <a:spcPct val="90000"/>
              </a:lnSpc>
              <a:buNone/>
            </a:pPr>
            <a:r>
              <a:rPr lang="en-US" sz="2800" b="1" u="sng" dirty="0"/>
              <a:t>ANSWER</a:t>
            </a:r>
          </a:p>
          <a:p>
            <a:pPr lvl="1" eaLnBrk="1" hangingPunct="1">
              <a:lnSpc>
                <a:spcPct val="90000"/>
              </a:lnSpc>
              <a:buFontTx/>
              <a:buChar char="-"/>
            </a:pPr>
            <a:endParaRPr lang="en-US" sz="1050" dirty="0"/>
          </a:p>
          <a:p>
            <a:pPr marL="0" indent="0">
              <a:buNone/>
            </a:pPr>
            <a:r>
              <a:rPr lang="en-US" sz="2800" b="1" dirty="0"/>
              <a:t>What is a layoff unit?</a:t>
            </a:r>
          </a:p>
          <a:p>
            <a:pPr marL="0" indent="0">
              <a:buNone/>
            </a:pPr>
            <a:endParaRPr lang="en-US" sz="1600" dirty="0"/>
          </a:p>
          <a:p>
            <a:pPr>
              <a:buFontTx/>
              <a:buChar char="-"/>
            </a:pPr>
            <a:r>
              <a:rPr lang="en-US" sz="2400" i="1" dirty="0"/>
              <a:t>Department of government</a:t>
            </a:r>
          </a:p>
          <a:p>
            <a:pPr>
              <a:buFontTx/>
              <a:buChar char="-"/>
            </a:pPr>
            <a:endParaRPr lang="en-US" sz="600" i="1" dirty="0"/>
          </a:p>
          <a:p>
            <a:pPr>
              <a:buFontTx/>
              <a:buChar char="-"/>
            </a:pPr>
            <a:r>
              <a:rPr lang="en-US" sz="2400" i="1" dirty="0"/>
              <a:t>School district</a:t>
            </a:r>
          </a:p>
          <a:p>
            <a:pPr>
              <a:buFontTx/>
              <a:buChar char="-"/>
            </a:pPr>
            <a:endParaRPr lang="en-US" sz="600" i="1" dirty="0"/>
          </a:p>
          <a:p>
            <a:pPr>
              <a:buFontTx/>
              <a:buChar char="-"/>
            </a:pPr>
            <a:r>
              <a:rPr lang="en-US" sz="2400" i="1" dirty="0"/>
              <a:t>Community college</a:t>
            </a:r>
          </a:p>
          <a:p>
            <a:pPr>
              <a:buFontTx/>
              <a:buChar char="-"/>
            </a:pPr>
            <a:endParaRPr lang="en-US" sz="600" i="1" dirty="0"/>
          </a:p>
          <a:p>
            <a:pPr>
              <a:buFontTx/>
              <a:buChar char="-"/>
            </a:pPr>
            <a:r>
              <a:rPr lang="en-US" sz="2400" i="1" dirty="0"/>
              <a:t>Special district</a:t>
            </a:r>
            <a:endParaRPr lang="en-US" sz="2400" i="1" dirty="0">
              <a:hlinkClick r:id="rId5">
                <a:extLst>
                  <a:ext uri="{A12FA001-AC4F-418D-AE19-62706E023703}">
                    <ahyp:hlinkClr xmlns:ahyp="http://schemas.microsoft.com/office/drawing/2018/hyperlinkcolor" val="tx"/>
                  </a:ext>
                </a:extLst>
              </a:hlinkClick>
            </a:endParaRPr>
          </a:p>
        </p:txBody>
      </p:sp>
      <p:sp>
        <p:nvSpPr>
          <p:cNvPr id="4" name="TextBox 3">
            <a:extLst>
              <a:ext uri="{FF2B5EF4-FFF2-40B4-BE49-F238E27FC236}">
                <a16:creationId xmlns:a16="http://schemas.microsoft.com/office/drawing/2014/main" id="{E5EB6C80-20E0-441B-BDAC-4554A22C04B7}"/>
              </a:ext>
            </a:extLst>
          </p:cNvPr>
          <p:cNvSpPr txBox="1"/>
          <p:nvPr/>
        </p:nvSpPr>
        <p:spPr>
          <a:xfrm>
            <a:off x="152400" y="533400"/>
            <a:ext cx="8686800" cy="861774"/>
          </a:xfrm>
          <a:prstGeom prst="rect">
            <a:avLst/>
          </a:prstGeom>
          <a:noFill/>
          <a:ln>
            <a:no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2D73"/>
                </a:solidFill>
                <a:effectLst/>
                <a:uLnTx/>
                <a:uFillTx/>
                <a:latin typeface="Arial" panose="020B0604020202020204" pitchFamily="34" charset="0"/>
                <a:ea typeface="+mn-ea"/>
                <a:cs typeface="Arial" panose="020B0604020202020204" pitchFamily="34" charset="0"/>
              </a:rPr>
              <a:t>Civil Service 101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D73"/>
                </a:solidFill>
                <a:effectLst/>
                <a:uLnTx/>
                <a:uFillTx/>
                <a:latin typeface="Arial" panose="020B0604020202020204" pitchFamily="34" charset="0"/>
                <a:ea typeface="+mn-ea"/>
                <a:cs typeface="Arial" panose="020B0604020202020204" pitchFamily="34" charset="0"/>
              </a:rPr>
              <a:t>Layoffs </a:t>
            </a:r>
            <a:r>
              <a:rPr kumimoji="0" lang="en-US" sz="2000" b="1" i="0" u="none" strike="noStrike" kern="1200" cap="none" spc="0" normalizeH="0" baseline="0" noProof="0" dirty="0">
                <a:ln>
                  <a:noFill/>
                </a:ln>
                <a:solidFill>
                  <a:srgbClr val="002D73"/>
                </a:solidFill>
                <a:effectLst/>
                <a:uLnTx/>
                <a:uFillTx/>
                <a:latin typeface="Arial" panose="020B0604020202020204" pitchFamily="34" charset="0"/>
                <a:ea typeface="+mn-ea"/>
                <a:cs typeface="Arial" panose="020B0604020202020204" pitchFamily="34" charset="0"/>
              </a:rPr>
              <a:t>(cont’d)</a:t>
            </a:r>
            <a:endParaRPr kumimoji="0" lang="en-US" sz="4400" b="1" i="0" u="none" strike="noStrike" kern="1200" cap="none" spc="0" normalizeH="0" baseline="0" noProof="0" dirty="0">
              <a:ln>
                <a:noFill/>
              </a:ln>
              <a:solidFill>
                <a:srgbClr val="002D73"/>
              </a:solidFill>
              <a:effectLst/>
              <a:uLnTx/>
              <a:uFillTx/>
              <a:latin typeface="Arial" panose="020B0604020202020204" pitchFamily="34" charset="0"/>
              <a:ea typeface="+mn-ea"/>
              <a:cs typeface="Arial" panose="020B0604020202020204" pitchFamily="34" charset="0"/>
            </a:endParaRPr>
          </a:p>
        </p:txBody>
      </p:sp>
      <p:pic>
        <p:nvPicPr>
          <p:cNvPr id="2" name="c21">
            <a:hlinkClick r:id="" action="ppaction://media"/>
            <a:extLst>
              <a:ext uri="{FF2B5EF4-FFF2-40B4-BE49-F238E27FC236}">
                <a16:creationId xmlns:a16="http://schemas.microsoft.com/office/drawing/2014/main" id="{FE757679-2C61-4B66-B25F-2505B1D2622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629400" y="6019800"/>
            <a:ext cx="609600" cy="609600"/>
          </a:xfrm>
          <a:prstGeom prst="rect">
            <a:avLst/>
          </a:prstGeom>
        </p:spPr>
      </p:pic>
    </p:spTree>
    <p:extLst>
      <p:ext uri="{BB962C8B-B14F-4D97-AF65-F5344CB8AC3E}">
        <p14:creationId xmlns:p14="http://schemas.microsoft.com/office/powerpoint/2010/main" val="3829879519"/>
      </p:ext>
    </p:extLst>
  </p:cSld>
  <p:clrMapOvr>
    <a:masterClrMapping/>
  </p:clrMapOvr>
  <p:transition spd="slow"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9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9" name="Rectangle 3"/>
          <p:cNvSpPr>
            <a:spLocks noGrp="1" noChangeArrowheads="1"/>
          </p:cNvSpPr>
          <p:nvPr>
            <p:ph idx="1"/>
          </p:nvPr>
        </p:nvSpPr>
        <p:spPr>
          <a:xfrm>
            <a:off x="381000" y="1981200"/>
            <a:ext cx="8229600" cy="4525963"/>
          </a:xfrm>
        </p:spPr>
        <p:txBody>
          <a:bodyPr/>
          <a:lstStyle/>
          <a:p>
            <a:pPr lvl="0"/>
            <a:r>
              <a:rPr lang="en-US" sz="2400" dirty="0">
                <a:solidFill>
                  <a:prstClr val="black"/>
                </a:solidFill>
              </a:rPr>
              <a:t>Appointing Authority advises Civil Service of the layoff</a:t>
            </a:r>
          </a:p>
          <a:p>
            <a:pPr lvl="0"/>
            <a:endParaRPr lang="en-US" sz="2400" dirty="0">
              <a:solidFill>
                <a:prstClr val="black"/>
              </a:solidFill>
            </a:endParaRPr>
          </a:p>
          <a:p>
            <a:pPr lvl="0"/>
            <a:r>
              <a:rPr lang="en-US" sz="2400" dirty="0">
                <a:solidFill>
                  <a:prstClr val="black"/>
                </a:solidFill>
              </a:rPr>
              <a:t>Civil Service advises Appointing Authority of impact</a:t>
            </a:r>
          </a:p>
          <a:p>
            <a:pPr lvl="0"/>
            <a:endParaRPr lang="en-US" sz="2400" dirty="0">
              <a:solidFill>
                <a:prstClr val="black"/>
              </a:solidFill>
            </a:endParaRPr>
          </a:p>
          <a:p>
            <a:pPr lvl="0"/>
            <a:r>
              <a:rPr lang="en-US" sz="2400" dirty="0">
                <a:solidFill>
                  <a:prstClr val="black"/>
                </a:solidFill>
              </a:rPr>
              <a:t>Employees are notified </a:t>
            </a:r>
          </a:p>
          <a:p>
            <a:pPr lvl="0"/>
            <a:endParaRPr lang="en-US" sz="2400" dirty="0">
              <a:solidFill>
                <a:prstClr val="black"/>
              </a:solidFill>
            </a:endParaRPr>
          </a:p>
          <a:p>
            <a:pPr lvl="0"/>
            <a:r>
              <a:rPr lang="en-US" sz="2400" dirty="0">
                <a:solidFill>
                  <a:prstClr val="black"/>
                </a:solidFill>
              </a:rPr>
              <a:t>Layoff is administered</a:t>
            </a:r>
          </a:p>
          <a:p>
            <a:pPr lvl="0"/>
            <a:endParaRPr lang="en-US" sz="2400" dirty="0">
              <a:solidFill>
                <a:prstClr val="black"/>
              </a:solidFill>
            </a:endParaRPr>
          </a:p>
          <a:p>
            <a:pPr lvl="0"/>
            <a:r>
              <a:rPr lang="en-US" sz="2400" dirty="0">
                <a:solidFill>
                  <a:prstClr val="black"/>
                </a:solidFill>
              </a:rPr>
              <a:t>Preferred Lists are established</a:t>
            </a:r>
          </a:p>
          <a:p>
            <a:pPr eaLnBrk="1" hangingPunct="1">
              <a:lnSpc>
                <a:spcPct val="90000"/>
              </a:lnSpc>
            </a:pPr>
            <a:endParaRPr lang="en-US" dirty="0"/>
          </a:p>
          <a:p>
            <a:pPr eaLnBrk="1" hangingPunct="1">
              <a:lnSpc>
                <a:spcPct val="90000"/>
              </a:lnSpc>
            </a:pPr>
            <a:endParaRPr lang="en-US" dirty="0"/>
          </a:p>
        </p:txBody>
      </p:sp>
      <p:sp>
        <p:nvSpPr>
          <p:cNvPr id="7" name="TextBox 6">
            <a:extLst>
              <a:ext uri="{FF2B5EF4-FFF2-40B4-BE49-F238E27FC236}">
                <a16:creationId xmlns:a16="http://schemas.microsoft.com/office/drawing/2014/main" id="{7E0057C6-00C9-479B-9F7A-702C1D38197D}"/>
              </a:ext>
            </a:extLst>
          </p:cNvPr>
          <p:cNvSpPr txBox="1"/>
          <p:nvPr/>
        </p:nvSpPr>
        <p:spPr>
          <a:xfrm>
            <a:off x="152400" y="533400"/>
            <a:ext cx="8686800" cy="861774"/>
          </a:xfrm>
          <a:prstGeom prst="rect">
            <a:avLst/>
          </a:prstGeom>
          <a:noFill/>
          <a:ln>
            <a:no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2D73"/>
                </a:solidFill>
                <a:effectLst/>
                <a:uLnTx/>
                <a:uFillTx/>
                <a:latin typeface="Arial" panose="020B0604020202020204" pitchFamily="34" charset="0"/>
                <a:ea typeface="+mn-ea"/>
                <a:cs typeface="Arial" panose="020B0604020202020204" pitchFamily="34" charset="0"/>
              </a:rPr>
              <a:t>Civil Service 101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D73"/>
                </a:solidFill>
                <a:effectLst/>
                <a:uLnTx/>
                <a:uFillTx/>
                <a:latin typeface="Arial" panose="020B0604020202020204" pitchFamily="34" charset="0"/>
                <a:ea typeface="+mn-ea"/>
                <a:cs typeface="Arial" panose="020B0604020202020204" pitchFamily="34" charset="0"/>
              </a:rPr>
              <a:t>Layoffs </a:t>
            </a:r>
            <a:r>
              <a:rPr kumimoji="0" lang="en-US" sz="2000" b="1" i="0" u="none" strike="noStrike" kern="1200" cap="none" spc="0" normalizeH="0" baseline="0" noProof="0" dirty="0">
                <a:ln>
                  <a:noFill/>
                </a:ln>
                <a:solidFill>
                  <a:srgbClr val="002D73"/>
                </a:solidFill>
                <a:effectLst/>
                <a:uLnTx/>
                <a:uFillTx/>
                <a:latin typeface="Arial" panose="020B0604020202020204" pitchFamily="34" charset="0"/>
                <a:ea typeface="+mn-ea"/>
                <a:cs typeface="Arial" panose="020B0604020202020204" pitchFamily="34" charset="0"/>
              </a:rPr>
              <a:t>(cont’d)</a:t>
            </a:r>
            <a:endParaRPr kumimoji="0" lang="en-US" sz="4400" b="1" i="0" u="none" strike="noStrike" kern="1200" cap="none" spc="0" normalizeH="0" baseline="0" noProof="0" dirty="0">
              <a:ln>
                <a:noFill/>
              </a:ln>
              <a:solidFill>
                <a:srgbClr val="002D73"/>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9B7EFDDD-A094-4ACB-A1CE-EA9F06225C96}"/>
              </a:ext>
            </a:extLst>
          </p:cNvPr>
          <p:cNvSpPr txBox="1"/>
          <p:nvPr/>
        </p:nvSpPr>
        <p:spPr>
          <a:xfrm>
            <a:off x="2205567" y="1502777"/>
            <a:ext cx="4580466" cy="523220"/>
          </a:xfrm>
          <a:prstGeom prst="rect">
            <a:avLst/>
          </a:prstGeom>
          <a:noFill/>
        </p:spPr>
        <p:txBody>
          <a:bodyPr wrap="square">
            <a:spAutoFit/>
          </a:body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PROCESS</a:t>
            </a:r>
          </a:p>
        </p:txBody>
      </p:sp>
      <p:sp>
        <p:nvSpPr>
          <p:cNvPr id="2" name="Arrow: Down 1">
            <a:extLst>
              <a:ext uri="{FF2B5EF4-FFF2-40B4-BE49-F238E27FC236}">
                <a16:creationId xmlns:a16="http://schemas.microsoft.com/office/drawing/2014/main" id="{FAAEF3A1-BFDD-40FD-9963-825D939E1CD6}"/>
              </a:ext>
            </a:extLst>
          </p:cNvPr>
          <p:cNvSpPr/>
          <p:nvPr/>
        </p:nvSpPr>
        <p:spPr>
          <a:xfrm>
            <a:off x="761999" y="2509510"/>
            <a:ext cx="338665" cy="367606"/>
          </a:xfrm>
          <a:prstGeom prst="down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Down 14">
            <a:extLst>
              <a:ext uri="{FF2B5EF4-FFF2-40B4-BE49-F238E27FC236}">
                <a16:creationId xmlns:a16="http://schemas.microsoft.com/office/drawing/2014/main" id="{E0A4FEB9-9927-4F0A-BA30-70C0C652C3AC}"/>
              </a:ext>
            </a:extLst>
          </p:cNvPr>
          <p:cNvSpPr/>
          <p:nvPr/>
        </p:nvSpPr>
        <p:spPr>
          <a:xfrm>
            <a:off x="778933" y="4240087"/>
            <a:ext cx="338665" cy="367606"/>
          </a:xfrm>
          <a:prstGeom prst="down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Down 15">
            <a:extLst>
              <a:ext uri="{FF2B5EF4-FFF2-40B4-BE49-F238E27FC236}">
                <a16:creationId xmlns:a16="http://schemas.microsoft.com/office/drawing/2014/main" id="{155DF03E-C8C8-4031-A510-9A5837408756}"/>
              </a:ext>
            </a:extLst>
          </p:cNvPr>
          <p:cNvSpPr/>
          <p:nvPr/>
        </p:nvSpPr>
        <p:spPr>
          <a:xfrm>
            <a:off x="761996" y="3330443"/>
            <a:ext cx="338665" cy="367606"/>
          </a:xfrm>
          <a:prstGeom prst="down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Down 17">
            <a:extLst>
              <a:ext uri="{FF2B5EF4-FFF2-40B4-BE49-F238E27FC236}">
                <a16:creationId xmlns:a16="http://schemas.microsoft.com/office/drawing/2014/main" id="{72CB9351-0FED-4D01-ACBB-9F36AF8C4863}"/>
              </a:ext>
            </a:extLst>
          </p:cNvPr>
          <p:cNvSpPr/>
          <p:nvPr/>
        </p:nvSpPr>
        <p:spPr>
          <a:xfrm>
            <a:off x="778933" y="5116110"/>
            <a:ext cx="338665" cy="367606"/>
          </a:xfrm>
          <a:prstGeom prst="down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22">
            <a:hlinkClick r:id="" action="ppaction://media"/>
            <a:extLst>
              <a:ext uri="{FF2B5EF4-FFF2-40B4-BE49-F238E27FC236}">
                <a16:creationId xmlns:a16="http://schemas.microsoft.com/office/drawing/2014/main" id="{F5E08FEA-7BBA-44D4-96AF-E106E298FC4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29400" y="6019800"/>
            <a:ext cx="609600" cy="609600"/>
          </a:xfrm>
          <a:prstGeom prst="rect">
            <a:avLst/>
          </a:prstGeom>
        </p:spPr>
      </p:pic>
    </p:spTree>
    <p:extLst>
      <p:ext uri="{BB962C8B-B14F-4D97-AF65-F5344CB8AC3E}">
        <p14:creationId xmlns:p14="http://schemas.microsoft.com/office/powerpoint/2010/main" val="1412735503"/>
      </p:ext>
    </p:extLst>
  </p:cSld>
  <p:clrMapOvr>
    <a:masterClrMapping/>
  </p:clrMapOvr>
  <p:transition spd="slow"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25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9" name="Rectangle 3"/>
          <p:cNvSpPr>
            <a:spLocks noGrp="1" noChangeArrowheads="1"/>
          </p:cNvSpPr>
          <p:nvPr>
            <p:ph idx="1"/>
          </p:nvPr>
        </p:nvSpPr>
        <p:spPr>
          <a:xfrm>
            <a:off x="381000" y="2133600"/>
            <a:ext cx="8229600" cy="4525963"/>
          </a:xfrm>
        </p:spPr>
        <p:txBody>
          <a:bodyPr/>
          <a:lstStyle/>
          <a:p>
            <a:pPr lvl="0"/>
            <a:r>
              <a:rPr lang="en-US" sz="2400" dirty="0">
                <a:solidFill>
                  <a:prstClr val="black"/>
                </a:solidFill>
              </a:rPr>
              <a:t>Titles to be affected</a:t>
            </a:r>
          </a:p>
          <a:p>
            <a:pPr lvl="0"/>
            <a:endParaRPr lang="en-US" sz="2400" dirty="0">
              <a:solidFill>
                <a:prstClr val="black"/>
              </a:solidFill>
            </a:endParaRPr>
          </a:p>
          <a:p>
            <a:pPr lvl="0"/>
            <a:r>
              <a:rPr lang="en-US" sz="2400" dirty="0">
                <a:solidFill>
                  <a:prstClr val="black"/>
                </a:solidFill>
              </a:rPr>
              <a:t>Number of positions</a:t>
            </a:r>
          </a:p>
          <a:p>
            <a:pPr lvl="0"/>
            <a:endParaRPr lang="en-US" sz="2400" dirty="0">
              <a:solidFill>
                <a:prstClr val="black"/>
              </a:solidFill>
            </a:endParaRPr>
          </a:p>
          <a:p>
            <a:pPr lvl="0"/>
            <a:r>
              <a:rPr lang="en-US" sz="2400" dirty="0">
                <a:solidFill>
                  <a:prstClr val="black"/>
                </a:solidFill>
              </a:rPr>
              <a:t>Time to review records &amp; develop seniority rosters</a:t>
            </a:r>
          </a:p>
        </p:txBody>
      </p:sp>
      <p:sp>
        <p:nvSpPr>
          <p:cNvPr id="7" name="TextBox 6">
            <a:extLst>
              <a:ext uri="{FF2B5EF4-FFF2-40B4-BE49-F238E27FC236}">
                <a16:creationId xmlns:a16="http://schemas.microsoft.com/office/drawing/2014/main" id="{7E0057C6-00C9-479B-9F7A-702C1D38197D}"/>
              </a:ext>
            </a:extLst>
          </p:cNvPr>
          <p:cNvSpPr txBox="1"/>
          <p:nvPr/>
        </p:nvSpPr>
        <p:spPr>
          <a:xfrm>
            <a:off x="152400" y="533400"/>
            <a:ext cx="8686800" cy="861774"/>
          </a:xfrm>
          <a:prstGeom prst="rect">
            <a:avLst/>
          </a:prstGeom>
          <a:noFill/>
          <a:ln>
            <a:no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2D73"/>
                </a:solidFill>
                <a:effectLst/>
                <a:uLnTx/>
                <a:uFillTx/>
                <a:latin typeface="Arial" panose="020B0604020202020204" pitchFamily="34" charset="0"/>
                <a:ea typeface="+mn-ea"/>
                <a:cs typeface="Arial" panose="020B0604020202020204" pitchFamily="34" charset="0"/>
              </a:rPr>
              <a:t>Civil Service 101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D73"/>
                </a:solidFill>
                <a:effectLst/>
                <a:uLnTx/>
                <a:uFillTx/>
                <a:latin typeface="Arial" panose="020B0604020202020204" pitchFamily="34" charset="0"/>
                <a:ea typeface="+mn-ea"/>
                <a:cs typeface="Arial" panose="020B0604020202020204" pitchFamily="34" charset="0"/>
              </a:rPr>
              <a:t>Layoffs </a:t>
            </a:r>
            <a:r>
              <a:rPr kumimoji="0" lang="en-US" sz="2000" b="1" i="0" u="none" strike="noStrike" kern="1200" cap="none" spc="0" normalizeH="0" baseline="0" noProof="0" dirty="0">
                <a:ln>
                  <a:noFill/>
                </a:ln>
                <a:solidFill>
                  <a:srgbClr val="002D73"/>
                </a:solidFill>
                <a:effectLst/>
                <a:uLnTx/>
                <a:uFillTx/>
                <a:latin typeface="Arial" panose="020B0604020202020204" pitchFamily="34" charset="0"/>
                <a:ea typeface="+mn-ea"/>
                <a:cs typeface="Arial" panose="020B0604020202020204" pitchFamily="34" charset="0"/>
              </a:rPr>
              <a:t>(cont’d)</a:t>
            </a:r>
            <a:endParaRPr kumimoji="0" lang="en-US" sz="4400" b="1" i="0" u="none" strike="noStrike" kern="1200" cap="none" spc="0" normalizeH="0" baseline="0" noProof="0" dirty="0">
              <a:ln>
                <a:noFill/>
              </a:ln>
              <a:solidFill>
                <a:srgbClr val="002D73"/>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0335D675-1C17-4037-917F-081C5A4BD9B5}"/>
              </a:ext>
            </a:extLst>
          </p:cNvPr>
          <p:cNvSpPr txBox="1"/>
          <p:nvPr/>
        </p:nvSpPr>
        <p:spPr>
          <a:xfrm>
            <a:off x="2205567" y="1502777"/>
            <a:ext cx="4580466" cy="523220"/>
          </a:xfrm>
          <a:prstGeom prst="rect">
            <a:avLst/>
          </a:prstGeom>
          <a:noFill/>
        </p:spPr>
        <p:txBody>
          <a:bodyPr wrap="square">
            <a:spAutoFit/>
          </a:body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CIVIL SERVICE NEEDS</a:t>
            </a:r>
          </a:p>
        </p:txBody>
      </p:sp>
      <p:pic>
        <p:nvPicPr>
          <p:cNvPr id="2" name="c23">
            <a:hlinkClick r:id="" action="ppaction://media"/>
            <a:extLst>
              <a:ext uri="{FF2B5EF4-FFF2-40B4-BE49-F238E27FC236}">
                <a16:creationId xmlns:a16="http://schemas.microsoft.com/office/drawing/2014/main" id="{70581C1A-DA8F-4937-8E88-BA06101623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481233" y="6049963"/>
            <a:ext cx="609600" cy="609600"/>
          </a:xfrm>
          <a:prstGeom prst="rect">
            <a:avLst/>
          </a:prstGeom>
        </p:spPr>
      </p:pic>
    </p:spTree>
    <p:extLst>
      <p:ext uri="{BB962C8B-B14F-4D97-AF65-F5344CB8AC3E}">
        <p14:creationId xmlns:p14="http://schemas.microsoft.com/office/powerpoint/2010/main" val="1716361421"/>
      </p:ext>
    </p:extLst>
  </p:cSld>
  <p:clrMapOvr>
    <a:masterClrMapping/>
  </p:clrMapOvr>
  <p:transition spd="slow"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8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9" name="Rectangle 3"/>
          <p:cNvSpPr>
            <a:spLocks noGrp="1" noChangeArrowheads="1"/>
          </p:cNvSpPr>
          <p:nvPr>
            <p:ph idx="1"/>
          </p:nvPr>
        </p:nvSpPr>
        <p:spPr>
          <a:xfrm>
            <a:off x="381000" y="2133600"/>
            <a:ext cx="8229600" cy="4525963"/>
          </a:xfrm>
        </p:spPr>
        <p:txBody>
          <a:bodyPr/>
          <a:lstStyle/>
          <a:p>
            <a:pPr lvl="0"/>
            <a:r>
              <a:rPr lang="en-US" sz="2400" dirty="0">
                <a:solidFill>
                  <a:prstClr val="black"/>
                </a:solidFill>
              </a:rPr>
              <a:t>Mandatory for civil division when filling subsequent vacancies</a:t>
            </a:r>
          </a:p>
          <a:p>
            <a:pPr lvl="0"/>
            <a:endParaRPr lang="en-US" sz="2400" dirty="0">
              <a:solidFill>
                <a:prstClr val="black"/>
              </a:solidFill>
            </a:endParaRPr>
          </a:p>
          <a:p>
            <a:pPr lvl="0"/>
            <a:r>
              <a:rPr lang="en-US" sz="2400" dirty="0">
                <a:solidFill>
                  <a:prstClr val="black"/>
                </a:solidFill>
              </a:rPr>
              <a:t>May be deemed appropriate for similar positions</a:t>
            </a:r>
          </a:p>
          <a:p>
            <a:pPr lvl="0"/>
            <a:endParaRPr lang="en-US" sz="2400" dirty="0">
              <a:solidFill>
                <a:prstClr val="black"/>
              </a:solidFill>
            </a:endParaRPr>
          </a:p>
          <a:p>
            <a:pPr lvl="0"/>
            <a:r>
              <a:rPr lang="en-US" sz="2400" dirty="0">
                <a:solidFill>
                  <a:prstClr val="black"/>
                </a:solidFill>
              </a:rPr>
              <a:t>Are certified using “Rule of 1” with the most senior employee ranking highest</a:t>
            </a:r>
          </a:p>
        </p:txBody>
      </p:sp>
      <p:sp>
        <p:nvSpPr>
          <p:cNvPr id="7" name="TextBox 6">
            <a:extLst>
              <a:ext uri="{FF2B5EF4-FFF2-40B4-BE49-F238E27FC236}">
                <a16:creationId xmlns:a16="http://schemas.microsoft.com/office/drawing/2014/main" id="{7E0057C6-00C9-479B-9F7A-702C1D38197D}"/>
              </a:ext>
            </a:extLst>
          </p:cNvPr>
          <p:cNvSpPr txBox="1"/>
          <p:nvPr/>
        </p:nvSpPr>
        <p:spPr>
          <a:xfrm>
            <a:off x="152400" y="533400"/>
            <a:ext cx="8686800" cy="861774"/>
          </a:xfrm>
          <a:prstGeom prst="rect">
            <a:avLst/>
          </a:prstGeom>
          <a:noFill/>
          <a:ln>
            <a:no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2D73"/>
                </a:solidFill>
                <a:effectLst/>
                <a:uLnTx/>
                <a:uFillTx/>
                <a:latin typeface="Arial" panose="020B0604020202020204" pitchFamily="34" charset="0"/>
                <a:ea typeface="+mn-ea"/>
                <a:cs typeface="Arial" panose="020B0604020202020204" pitchFamily="34" charset="0"/>
              </a:rPr>
              <a:t>Civil Service 101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D73"/>
                </a:solidFill>
                <a:effectLst/>
                <a:uLnTx/>
                <a:uFillTx/>
                <a:latin typeface="Arial" panose="020B0604020202020204" pitchFamily="34" charset="0"/>
                <a:ea typeface="+mn-ea"/>
                <a:cs typeface="Arial" panose="020B0604020202020204" pitchFamily="34" charset="0"/>
              </a:rPr>
              <a:t>Layoffs </a:t>
            </a:r>
            <a:r>
              <a:rPr kumimoji="0" lang="en-US" sz="2000" b="1" i="0" u="none" strike="noStrike" kern="1200" cap="none" spc="0" normalizeH="0" baseline="0" noProof="0" dirty="0">
                <a:ln>
                  <a:noFill/>
                </a:ln>
                <a:solidFill>
                  <a:srgbClr val="002D73"/>
                </a:solidFill>
                <a:effectLst/>
                <a:uLnTx/>
                <a:uFillTx/>
                <a:latin typeface="Arial" panose="020B0604020202020204" pitchFamily="34" charset="0"/>
                <a:ea typeface="+mn-ea"/>
                <a:cs typeface="Arial" panose="020B0604020202020204" pitchFamily="34" charset="0"/>
              </a:rPr>
              <a:t>(cont’d)</a:t>
            </a:r>
            <a:endParaRPr kumimoji="0" lang="en-US" sz="4400" b="1" i="0" u="none" strike="noStrike" kern="1200" cap="none" spc="0" normalizeH="0" baseline="0" noProof="0" dirty="0">
              <a:ln>
                <a:noFill/>
              </a:ln>
              <a:solidFill>
                <a:srgbClr val="002D73"/>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0335D675-1C17-4037-917F-081C5A4BD9B5}"/>
              </a:ext>
            </a:extLst>
          </p:cNvPr>
          <p:cNvSpPr txBox="1"/>
          <p:nvPr/>
        </p:nvSpPr>
        <p:spPr>
          <a:xfrm>
            <a:off x="2205567" y="1502777"/>
            <a:ext cx="4580466" cy="523220"/>
          </a:xfrm>
          <a:prstGeom prst="rect">
            <a:avLst/>
          </a:prstGeom>
          <a:noFill/>
        </p:spPr>
        <p:txBody>
          <a:bodyPr wrap="square">
            <a:spAutoFit/>
          </a:body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PREFERRED LISTS</a:t>
            </a:r>
          </a:p>
        </p:txBody>
      </p:sp>
      <p:pic>
        <p:nvPicPr>
          <p:cNvPr id="3" name="3.24">
            <a:hlinkClick r:id="" action="ppaction://media"/>
            <a:extLst>
              <a:ext uri="{FF2B5EF4-FFF2-40B4-BE49-F238E27FC236}">
                <a16:creationId xmlns:a16="http://schemas.microsoft.com/office/drawing/2014/main" id="{147FA273-CC70-4814-A3A6-A98DB24D53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27813" y="6115050"/>
            <a:ext cx="609600" cy="609600"/>
          </a:xfrm>
          <a:prstGeom prst="rect">
            <a:avLst/>
          </a:prstGeom>
        </p:spPr>
      </p:pic>
    </p:spTree>
    <p:extLst>
      <p:ext uri="{BB962C8B-B14F-4D97-AF65-F5344CB8AC3E}">
        <p14:creationId xmlns:p14="http://schemas.microsoft.com/office/powerpoint/2010/main" val="789368142"/>
      </p:ext>
    </p:extLst>
  </p:cSld>
  <p:clrMapOvr>
    <a:masterClrMapping/>
  </p:clrMapOvr>
  <p:transition spd="slow"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6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1633"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3276601"/>
            <a:ext cx="4648200" cy="92333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Civil Service 101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Records</a:t>
            </a:r>
          </a:p>
        </p:txBody>
      </p:sp>
      <p:pic>
        <p:nvPicPr>
          <p:cNvPr id="3" name="c25">
            <a:hlinkClick r:id="" action="ppaction://media"/>
            <a:extLst>
              <a:ext uri="{FF2B5EF4-FFF2-40B4-BE49-F238E27FC236}">
                <a16:creationId xmlns:a16="http://schemas.microsoft.com/office/drawing/2014/main" id="{61628CF7-80D0-44EA-8CB7-2E814CEAAE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477000" y="6019800"/>
            <a:ext cx="609600" cy="609600"/>
          </a:xfrm>
          <a:prstGeom prst="rect">
            <a:avLst/>
          </a:prstGeom>
        </p:spPr>
      </p:pic>
    </p:spTree>
    <p:extLst>
      <p:ext uri="{BB962C8B-B14F-4D97-AF65-F5344CB8AC3E}">
        <p14:creationId xmlns:p14="http://schemas.microsoft.com/office/powerpoint/2010/main" val="264686489"/>
      </p:ext>
    </p:extLst>
  </p:cSld>
  <p:clrMapOvr>
    <a:masterClrMapping/>
  </p:clrMapOvr>
  <p:transition spd="slow"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8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5" name="Rectangle 3"/>
          <p:cNvSpPr>
            <a:spLocks noGrp="1" noChangeArrowheads="1"/>
          </p:cNvSpPr>
          <p:nvPr>
            <p:ph idx="1"/>
          </p:nvPr>
        </p:nvSpPr>
        <p:spPr>
          <a:xfrm>
            <a:off x="609600" y="2232819"/>
            <a:ext cx="8229600" cy="5135563"/>
          </a:xfrm>
        </p:spPr>
        <p:txBody>
          <a:bodyPr/>
          <a:lstStyle/>
          <a:p>
            <a:pPr eaLnBrk="1" hangingPunct="1">
              <a:lnSpc>
                <a:spcPct val="90000"/>
              </a:lnSpc>
              <a:buFont typeface="Wingdings" pitchFamily="2" charset="2"/>
              <a:buNone/>
            </a:pPr>
            <a:r>
              <a:rPr lang="en-US" sz="2400" i="1" dirty="0"/>
              <a:t>“It shall be the duty of all officers […] to conform and comply with and to aid in all proper ways in carrying into effect the provisions of this chapter, and the rules and regulations prescribed thereunder.”</a:t>
            </a:r>
          </a:p>
          <a:p>
            <a:pPr eaLnBrk="1" hangingPunct="1">
              <a:lnSpc>
                <a:spcPct val="90000"/>
              </a:lnSpc>
              <a:buFont typeface="Wingdings" pitchFamily="2" charset="2"/>
              <a:buNone/>
            </a:pPr>
            <a:endParaRPr lang="en-US" sz="2400" i="1" dirty="0"/>
          </a:p>
          <a:p>
            <a:pPr eaLnBrk="1" hangingPunct="1">
              <a:lnSpc>
                <a:spcPct val="90000"/>
              </a:lnSpc>
              <a:buFont typeface="Wingdings" pitchFamily="2" charset="2"/>
              <a:buNone/>
            </a:pPr>
            <a:r>
              <a:rPr lang="en-US" sz="2400" i="1" dirty="0"/>
              <a:t>“Any person employed or appointed contrary to the provisions of this chapter or the rules and regulations established thereunder shall be paid by the officer or officers so employing or appointing him […].”</a:t>
            </a:r>
          </a:p>
        </p:txBody>
      </p:sp>
      <p:sp>
        <p:nvSpPr>
          <p:cNvPr id="6" name="TextBox 5">
            <a:extLst>
              <a:ext uri="{FF2B5EF4-FFF2-40B4-BE49-F238E27FC236}">
                <a16:creationId xmlns:a16="http://schemas.microsoft.com/office/drawing/2014/main" id="{153D2370-60AA-4E75-9CCF-E95F82CF54CC}"/>
              </a:ext>
            </a:extLst>
          </p:cNvPr>
          <p:cNvSpPr txBox="1"/>
          <p:nvPr/>
        </p:nvSpPr>
        <p:spPr>
          <a:xfrm>
            <a:off x="152400" y="533400"/>
            <a:ext cx="8686800" cy="892552"/>
          </a:xfrm>
          <a:prstGeom prst="rect">
            <a:avLst/>
          </a:prstGeom>
          <a:noFill/>
          <a:ln>
            <a:noFill/>
          </a:ln>
        </p:spPr>
        <p:txBody>
          <a:bodyPr wrap="square" rtlCol="0">
            <a:spAutoFit/>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2000" b="1" i="0" u="none" strike="noStrike" kern="1200" cap="none" spc="0" normalizeH="0" baseline="0" noProof="0" dirty="0">
                <a:ln>
                  <a:noFill/>
                </a:ln>
                <a:solidFill>
                  <a:srgbClr val="002D73"/>
                </a:solidFill>
                <a:effectLst/>
                <a:uLnTx/>
                <a:uFillTx/>
                <a:latin typeface="Arial" panose="020B0604020202020204" pitchFamily="34" charset="0"/>
                <a:ea typeface="+mn-ea"/>
                <a:cs typeface="Arial" panose="020B0604020202020204" pitchFamily="34" charset="0"/>
              </a:rPr>
              <a:t>Civil Service 101</a:t>
            </a: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3200" b="1" i="0" u="none" strike="noStrike" kern="1200" cap="none" spc="0" normalizeH="0" baseline="0" noProof="0" dirty="0">
                <a:ln>
                  <a:noFill/>
                </a:ln>
                <a:solidFill>
                  <a:srgbClr val="002D73"/>
                </a:solidFill>
                <a:effectLst/>
                <a:uLnTx/>
                <a:uFillTx/>
                <a:latin typeface="Arial" panose="020B0604020202020204" pitchFamily="34" charset="0"/>
                <a:ea typeface="+mn-ea"/>
                <a:cs typeface="Arial" panose="020B0604020202020204" pitchFamily="34" charset="0"/>
              </a:rPr>
              <a:t>Records</a:t>
            </a:r>
            <a:endParaRPr kumimoji="0" lang="en-US" sz="4800" b="1" i="0" u="none" strike="noStrike" kern="1200" cap="none" spc="0" normalizeH="0" baseline="0" noProof="0" dirty="0">
              <a:ln>
                <a:noFill/>
              </a:ln>
              <a:solidFill>
                <a:srgbClr val="002D73"/>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7656390D-2AF8-43BE-BD21-FF2B832B7916}"/>
              </a:ext>
            </a:extLst>
          </p:cNvPr>
          <p:cNvSpPr txBox="1"/>
          <p:nvPr/>
        </p:nvSpPr>
        <p:spPr>
          <a:xfrm>
            <a:off x="1189567" y="1534180"/>
            <a:ext cx="7785100" cy="523220"/>
          </a:xfrm>
          <a:prstGeom prst="rect">
            <a:avLst/>
          </a:prstGeom>
          <a:noFill/>
        </p:spPr>
        <p:txBody>
          <a:bodyPr wrap="square">
            <a:spAutoFit/>
          </a:body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REPORTING RESPONSIBILITIES</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CSL §95</a:t>
            </a:r>
            <a:endParaRPr kumimoji="0" lang="en-US" sz="20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 name="c26">
            <a:hlinkClick r:id="" action="ppaction://media"/>
            <a:extLst>
              <a:ext uri="{FF2B5EF4-FFF2-40B4-BE49-F238E27FC236}">
                <a16:creationId xmlns:a16="http://schemas.microsoft.com/office/drawing/2014/main" id="{E6F50826-8708-4E4A-87B8-ABD149518E0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77000" y="6019800"/>
            <a:ext cx="609600" cy="609600"/>
          </a:xfrm>
          <a:prstGeom prst="rect">
            <a:avLst/>
          </a:prstGeom>
        </p:spPr>
      </p:pic>
    </p:spTree>
    <p:extLst>
      <p:ext uri="{BB962C8B-B14F-4D97-AF65-F5344CB8AC3E}">
        <p14:creationId xmlns:p14="http://schemas.microsoft.com/office/powerpoint/2010/main" val="2167068209"/>
      </p:ext>
    </p:extLst>
  </p:cSld>
  <p:clrMapOvr>
    <a:masterClrMapping/>
  </p:clrMapOvr>
  <p:transition spd="slow"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9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5" name="Rectangle 3"/>
          <p:cNvSpPr>
            <a:spLocks noGrp="1" noChangeArrowheads="1"/>
          </p:cNvSpPr>
          <p:nvPr>
            <p:ph idx="1"/>
          </p:nvPr>
        </p:nvSpPr>
        <p:spPr>
          <a:xfrm>
            <a:off x="609600" y="2232819"/>
            <a:ext cx="8229600" cy="5135563"/>
          </a:xfrm>
        </p:spPr>
        <p:txBody>
          <a:bodyPr/>
          <a:lstStyle/>
          <a:p>
            <a:pPr eaLnBrk="1" hangingPunct="1">
              <a:lnSpc>
                <a:spcPct val="90000"/>
              </a:lnSpc>
              <a:buFont typeface="Wingdings" pitchFamily="2" charset="2"/>
              <a:buNone/>
            </a:pPr>
            <a:r>
              <a:rPr lang="en-US" sz="2400" i="1" dirty="0">
                <a:solidFill>
                  <a:schemeClr val="bg1">
                    <a:lumMod val="75000"/>
                  </a:schemeClr>
                </a:solidFill>
              </a:rPr>
              <a:t>“It shall be the </a:t>
            </a:r>
            <a:r>
              <a:rPr lang="en-US" sz="2400" i="1" dirty="0"/>
              <a:t>duty of all officers </a:t>
            </a:r>
            <a:r>
              <a:rPr lang="en-US" sz="2400" i="1" dirty="0">
                <a:solidFill>
                  <a:schemeClr val="bg1">
                    <a:lumMod val="75000"/>
                  </a:schemeClr>
                </a:solidFill>
              </a:rPr>
              <a:t>[…] </a:t>
            </a:r>
            <a:r>
              <a:rPr lang="en-US" sz="2400" i="1" dirty="0"/>
              <a:t>to conform and comply </a:t>
            </a:r>
            <a:r>
              <a:rPr lang="en-US" sz="2400" i="1" dirty="0">
                <a:solidFill>
                  <a:schemeClr val="bg1">
                    <a:lumMod val="75000"/>
                  </a:schemeClr>
                </a:solidFill>
              </a:rPr>
              <a:t>with and to aid in all proper ways in carrying into effect the provisions of this chapter, and the rules and regulations prescribed thereunder.”</a:t>
            </a:r>
          </a:p>
          <a:p>
            <a:pPr eaLnBrk="1" hangingPunct="1">
              <a:lnSpc>
                <a:spcPct val="90000"/>
              </a:lnSpc>
              <a:buFont typeface="Wingdings" pitchFamily="2" charset="2"/>
              <a:buNone/>
            </a:pPr>
            <a:endParaRPr lang="en-US" sz="2400" i="1" dirty="0">
              <a:solidFill>
                <a:schemeClr val="bg1">
                  <a:lumMod val="75000"/>
                </a:schemeClr>
              </a:solidFill>
            </a:endParaRPr>
          </a:p>
          <a:p>
            <a:pPr eaLnBrk="1" hangingPunct="1">
              <a:lnSpc>
                <a:spcPct val="90000"/>
              </a:lnSpc>
              <a:buFont typeface="Wingdings" pitchFamily="2" charset="2"/>
              <a:buNone/>
            </a:pPr>
            <a:r>
              <a:rPr lang="en-US" sz="2400" i="1" dirty="0">
                <a:solidFill>
                  <a:schemeClr val="bg1">
                    <a:lumMod val="75000"/>
                  </a:schemeClr>
                </a:solidFill>
              </a:rPr>
              <a:t>“Any person employed or appointed contrary to the provisions of this chapter or the rules and regulations established thereunder shall be </a:t>
            </a:r>
            <a:r>
              <a:rPr lang="en-US" sz="2400" i="1" dirty="0"/>
              <a:t>paid by the officer or officers so employing or appointing him </a:t>
            </a:r>
            <a:r>
              <a:rPr lang="en-US" sz="2400" i="1" dirty="0">
                <a:solidFill>
                  <a:schemeClr val="bg1">
                    <a:lumMod val="75000"/>
                  </a:schemeClr>
                </a:solidFill>
              </a:rPr>
              <a:t>[…].”</a:t>
            </a:r>
          </a:p>
        </p:txBody>
      </p:sp>
      <p:sp>
        <p:nvSpPr>
          <p:cNvPr id="5" name="TextBox 4">
            <a:extLst>
              <a:ext uri="{FF2B5EF4-FFF2-40B4-BE49-F238E27FC236}">
                <a16:creationId xmlns:a16="http://schemas.microsoft.com/office/drawing/2014/main" id="{7656390D-2AF8-43BE-BD21-FF2B832B7916}"/>
              </a:ext>
            </a:extLst>
          </p:cNvPr>
          <p:cNvSpPr txBox="1"/>
          <p:nvPr/>
        </p:nvSpPr>
        <p:spPr>
          <a:xfrm>
            <a:off x="1189567" y="1534180"/>
            <a:ext cx="7785100" cy="523220"/>
          </a:xfrm>
          <a:prstGeom prst="rect">
            <a:avLst/>
          </a:prstGeom>
          <a:noFill/>
        </p:spPr>
        <p:txBody>
          <a:bodyPr wrap="square">
            <a:spAutoFit/>
          </a:body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REPORTING RESPONSIBILITIES</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CSL §95</a:t>
            </a:r>
            <a:endParaRPr kumimoji="0" lang="en-US" sz="20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C3DD2682-F745-4539-B29D-7812C4992E60}"/>
              </a:ext>
            </a:extLst>
          </p:cNvPr>
          <p:cNvSpPr txBox="1"/>
          <p:nvPr/>
        </p:nvSpPr>
        <p:spPr>
          <a:xfrm>
            <a:off x="152400" y="533400"/>
            <a:ext cx="8686800" cy="892552"/>
          </a:xfrm>
          <a:prstGeom prst="rect">
            <a:avLst/>
          </a:prstGeom>
          <a:noFill/>
          <a:ln>
            <a:noFill/>
          </a:ln>
        </p:spPr>
        <p:txBody>
          <a:bodyPr wrap="square" rtlCol="0">
            <a:spAutoFit/>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2000" b="1" i="0" u="none" strike="noStrike" kern="1200" cap="none" spc="0" normalizeH="0" baseline="0" noProof="0" dirty="0">
                <a:ln>
                  <a:noFill/>
                </a:ln>
                <a:solidFill>
                  <a:srgbClr val="002D73"/>
                </a:solidFill>
                <a:effectLst/>
                <a:uLnTx/>
                <a:uFillTx/>
                <a:latin typeface="Arial" panose="020B0604020202020204" pitchFamily="34" charset="0"/>
                <a:ea typeface="+mn-ea"/>
                <a:cs typeface="Arial" panose="020B0604020202020204" pitchFamily="34" charset="0"/>
              </a:rPr>
              <a:t>Civil Service 101</a:t>
            </a: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3200" b="1" i="0" u="none" strike="noStrike" kern="1200" cap="none" spc="0" normalizeH="0" baseline="0" noProof="0" dirty="0">
                <a:ln>
                  <a:noFill/>
                </a:ln>
                <a:solidFill>
                  <a:srgbClr val="002D73"/>
                </a:solidFill>
                <a:effectLst/>
                <a:uLnTx/>
                <a:uFillTx/>
                <a:latin typeface="Arial" panose="020B0604020202020204" pitchFamily="34" charset="0"/>
                <a:ea typeface="+mn-ea"/>
                <a:cs typeface="Arial" panose="020B0604020202020204" pitchFamily="34" charset="0"/>
              </a:rPr>
              <a:t>Records </a:t>
            </a:r>
            <a:r>
              <a:rPr kumimoji="0" lang="en-US" sz="2000" b="1" i="0" u="none" strike="noStrike" kern="1200" cap="none" spc="0" normalizeH="0" baseline="0" noProof="0" dirty="0">
                <a:ln>
                  <a:noFill/>
                </a:ln>
                <a:solidFill>
                  <a:srgbClr val="002D73"/>
                </a:solidFill>
                <a:effectLst/>
                <a:uLnTx/>
                <a:uFillTx/>
                <a:latin typeface="Arial" panose="020B0604020202020204" pitchFamily="34" charset="0"/>
                <a:ea typeface="+mn-ea"/>
                <a:cs typeface="Arial" panose="020B0604020202020204" pitchFamily="34" charset="0"/>
              </a:rPr>
              <a:t>(cont’d)</a:t>
            </a:r>
            <a:endParaRPr kumimoji="0" lang="en-US" sz="4800" b="1" i="0" u="none" strike="noStrike" kern="1200" cap="none" spc="0" normalizeH="0" baseline="0" noProof="0" dirty="0">
              <a:ln>
                <a:noFill/>
              </a:ln>
              <a:solidFill>
                <a:srgbClr val="002D73"/>
              </a:solidFill>
              <a:effectLst/>
              <a:uLnTx/>
              <a:uFillTx/>
              <a:latin typeface="Arial" panose="020B0604020202020204" pitchFamily="34" charset="0"/>
              <a:ea typeface="+mn-ea"/>
              <a:cs typeface="Arial" panose="020B0604020202020204" pitchFamily="34" charset="0"/>
            </a:endParaRPr>
          </a:p>
        </p:txBody>
      </p:sp>
      <p:pic>
        <p:nvPicPr>
          <p:cNvPr id="2" name="c27">
            <a:hlinkClick r:id="" action="ppaction://media"/>
            <a:extLst>
              <a:ext uri="{FF2B5EF4-FFF2-40B4-BE49-F238E27FC236}">
                <a16:creationId xmlns:a16="http://schemas.microsoft.com/office/drawing/2014/main" id="{F16F325E-07DF-4B63-8D19-593F852B3E3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553200" y="6019800"/>
            <a:ext cx="609600" cy="609600"/>
          </a:xfrm>
          <a:prstGeom prst="rect">
            <a:avLst/>
          </a:prstGeom>
        </p:spPr>
      </p:pic>
    </p:spTree>
    <p:extLst>
      <p:ext uri="{BB962C8B-B14F-4D97-AF65-F5344CB8AC3E}">
        <p14:creationId xmlns:p14="http://schemas.microsoft.com/office/powerpoint/2010/main" val="1992938852"/>
      </p:ext>
    </p:extLst>
  </p:cSld>
  <p:clrMapOvr>
    <a:masterClrMapping/>
  </p:clrMapOvr>
  <p:transition spd="slow"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53D2370-60AA-4E75-9CCF-E95F82CF54CC}"/>
              </a:ext>
            </a:extLst>
          </p:cNvPr>
          <p:cNvSpPr txBox="1"/>
          <p:nvPr/>
        </p:nvSpPr>
        <p:spPr>
          <a:xfrm>
            <a:off x="152400" y="533400"/>
            <a:ext cx="8686800" cy="892552"/>
          </a:xfrm>
          <a:prstGeom prst="rect">
            <a:avLst/>
          </a:prstGeom>
          <a:noFill/>
          <a:ln>
            <a:noFill/>
          </a:ln>
        </p:spPr>
        <p:txBody>
          <a:bodyPr wrap="square" rtlCol="0">
            <a:spAutoFit/>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2000" b="1" i="0" u="none" strike="noStrike" kern="1200" cap="none" spc="0" normalizeH="0" baseline="0" noProof="0" dirty="0">
                <a:ln>
                  <a:noFill/>
                </a:ln>
                <a:solidFill>
                  <a:srgbClr val="002D73"/>
                </a:solidFill>
                <a:effectLst/>
                <a:uLnTx/>
                <a:uFillTx/>
                <a:latin typeface="Arial" panose="020B0604020202020204" pitchFamily="34" charset="0"/>
                <a:ea typeface="+mn-ea"/>
                <a:cs typeface="Arial" panose="020B0604020202020204" pitchFamily="34" charset="0"/>
              </a:rPr>
              <a:t>Civil Service 101</a:t>
            </a: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3200" b="1" i="0" u="none" strike="noStrike" kern="1200" cap="none" spc="0" normalizeH="0" baseline="0" noProof="0" dirty="0">
                <a:ln>
                  <a:noFill/>
                </a:ln>
                <a:solidFill>
                  <a:srgbClr val="002D73"/>
                </a:solidFill>
                <a:effectLst/>
                <a:uLnTx/>
                <a:uFillTx/>
                <a:latin typeface="Arial" panose="020B0604020202020204" pitchFamily="34" charset="0"/>
                <a:ea typeface="+mn-ea"/>
                <a:cs typeface="Arial" panose="020B0604020202020204" pitchFamily="34" charset="0"/>
              </a:rPr>
              <a:t>Records </a:t>
            </a:r>
            <a:r>
              <a:rPr kumimoji="0" lang="en-US" sz="2000" b="1" i="0" u="none" strike="noStrike" kern="1200" cap="none" spc="0" normalizeH="0" baseline="0" noProof="0" dirty="0">
                <a:ln>
                  <a:noFill/>
                </a:ln>
                <a:solidFill>
                  <a:srgbClr val="002D73"/>
                </a:solidFill>
                <a:effectLst/>
                <a:uLnTx/>
                <a:uFillTx/>
                <a:latin typeface="Arial" panose="020B0604020202020204" pitchFamily="34" charset="0"/>
                <a:ea typeface="+mn-ea"/>
                <a:cs typeface="Arial" panose="020B0604020202020204" pitchFamily="34" charset="0"/>
              </a:rPr>
              <a:t>(cont’d)</a:t>
            </a:r>
            <a:endParaRPr kumimoji="0" lang="en-US" sz="4800" b="1" i="0" u="none" strike="noStrike" kern="1200" cap="none" spc="0" normalizeH="0" baseline="0" noProof="0" dirty="0">
              <a:ln>
                <a:noFill/>
              </a:ln>
              <a:solidFill>
                <a:srgbClr val="002D73"/>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7656390D-2AF8-43BE-BD21-FF2B832B7916}"/>
              </a:ext>
            </a:extLst>
          </p:cNvPr>
          <p:cNvSpPr txBox="1"/>
          <p:nvPr/>
        </p:nvSpPr>
        <p:spPr>
          <a:xfrm>
            <a:off x="1189567" y="1534180"/>
            <a:ext cx="7785100" cy="523220"/>
          </a:xfrm>
          <a:prstGeom prst="rect">
            <a:avLst/>
          </a:prstGeom>
          <a:noFill/>
        </p:spPr>
        <p:txBody>
          <a:bodyPr wrap="square">
            <a:spAutoFit/>
          </a:body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EMPLOYMENT ROSTER</a:t>
            </a:r>
            <a:r>
              <a:rPr kumimoji="0" lang="en-US" sz="2800" b="1"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CSL §97</a:t>
            </a:r>
            <a:endParaRPr kumimoji="0" lang="en-US" sz="20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Rectangle 3">
            <a:extLst>
              <a:ext uri="{FF2B5EF4-FFF2-40B4-BE49-F238E27FC236}">
                <a16:creationId xmlns:a16="http://schemas.microsoft.com/office/drawing/2014/main" id="{A047FE8E-313D-4149-88AC-8CDC22C298ED}"/>
              </a:ext>
            </a:extLst>
          </p:cNvPr>
          <p:cNvSpPr>
            <a:spLocks noGrp="1" noChangeArrowheads="1"/>
          </p:cNvSpPr>
          <p:nvPr>
            <p:ph idx="1"/>
          </p:nvPr>
        </p:nvSpPr>
        <p:spPr>
          <a:xfrm>
            <a:off x="609600" y="2255837"/>
            <a:ext cx="8229600" cy="4525963"/>
          </a:xfrm>
        </p:spPr>
        <p:txBody>
          <a:bodyPr/>
          <a:lstStyle/>
          <a:p>
            <a:pPr eaLnBrk="1" hangingPunct="1">
              <a:lnSpc>
                <a:spcPct val="90000"/>
              </a:lnSpc>
              <a:buFont typeface="Wingdings" pitchFamily="2" charset="2"/>
              <a:buNone/>
            </a:pPr>
            <a:r>
              <a:rPr lang="en-US" sz="2400" dirty="0"/>
              <a:t>“</a:t>
            </a:r>
            <a:r>
              <a:rPr lang="en-US" sz="2400" i="1" dirty="0"/>
              <a:t>The […] municipal commission shall maintain an official roster of the classified service under its jurisdiction.  Such roster shall contain in detail the employment history of each employee […].  It shall be the duty of each appointing officer to report to the municipal commission having jurisdiction the name of each appointee, the title of the position, the salary, and date of appointment and to report any separation or change therein and such other information as the Commission may require for the roster […].”</a:t>
            </a:r>
          </a:p>
        </p:txBody>
      </p:sp>
      <p:pic>
        <p:nvPicPr>
          <p:cNvPr id="2" name="c28">
            <a:hlinkClick r:id="" action="ppaction://media"/>
            <a:extLst>
              <a:ext uri="{FF2B5EF4-FFF2-40B4-BE49-F238E27FC236}">
                <a16:creationId xmlns:a16="http://schemas.microsoft.com/office/drawing/2014/main" id="{3C07B779-7F24-47CD-90E4-545CE3836E3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629400" y="6019800"/>
            <a:ext cx="609600" cy="609600"/>
          </a:xfrm>
          <a:prstGeom prst="rect">
            <a:avLst/>
          </a:prstGeom>
        </p:spPr>
      </p:pic>
    </p:spTree>
    <p:extLst>
      <p:ext uri="{BB962C8B-B14F-4D97-AF65-F5344CB8AC3E}">
        <p14:creationId xmlns:p14="http://schemas.microsoft.com/office/powerpoint/2010/main" val="3083231380"/>
      </p:ext>
    </p:extLst>
  </p:cSld>
  <p:clrMapOvr>
    <a:masterClrMapping/>
  </p:clrMapOvr>
  <p:transition spd="slow"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3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53D2370-60AA-4E75-9CCF-E95F82CF54CC}"/>
              </a:ext>
            </a:extLst>
          </p:cNvPr>
          <p:cNvSpPr txBox="1"/>
          <p:nvPr/>
        </p:nvSpPr>
        <p:spPr>
          <a:xfrm>
            <a:off x="152400" y="533400"/>
            <a:ext cx="8686800" cy="892552"/>
          </a:xfrm>
          <a:prstGeom prst="rect">
            <a:avLst/>
          </a:prstGeom>
          <a:noFill/>
          <a:ln>
            <a:noFill/>
          </a:ln>
        </p:spPr>
        <p:txBody>
          <a:bodyPr wrap="square" rtlCol="0">
            <a:spAutoFit/>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2000" b="1" i="0" u="none" strike="noStrike" kern="1200" cap="none" spc="0" normalizeH="0" baseline="0" noProof="0" dirty="0">
                <a:ln>
                  <a:noFill/>
                </a:ln>
                <a:solidFill>
                  <a:srgbClr val="002D73"/>
                </a:solidFill>
                <a:effectLst/>
                <a:uLnTx/>
                <a:uFillTx/>
                <a:latin typeface="Arial" panose="020B0604020202020204" pitchFamily="34" charset="0"/>
                <a:ea typeface="+mn-ea"/>
                <a:cs typeface="Arial" panose="020B0604020202020204" pitchFamily="34" charset="0"/>
              </a:rPr>
              <a:t>Civil Service 101</a:t>
            </a: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3200" b="1" i="0" u="none" strike="noStrike" kern="1200" cap="none" spc="0" normalizeH="0" baseline="0" noProof="0" dirty="0">
                <a:ln>
                  <a:noFill/>
                </a:ln>
                <a:solidFill>
                  <a:srgbClr val="002D73"/>
                </a:solidFill>
                <a:effectLst/>
                <a:uLnTx/>
                <a:uFillTx/>
                <a:latin typeface="Arial" panose="020B0604020202020204" pitchFamily="34" charset="0"/>
                <a:ea typeface="+mn-ea"/>
                <a:cs typeface="Arial" panose="020B0604020202020204" pitchFamily="34" charset="0"/>
              </a:rPr>
              <a:t>Records </a:t>
            </a:r>
            <a:r>
              <a:rPr kumimoji="0" lang="en-US" sz="2000" b="1" i="0" u="none" strike="noStrike" kern="1200" cap="none" spc="0" normalizeH="0" baseline="0" noProof="0" dirty="0">
                <a:ln>
                  <a:noFill/>
                </a:ln>
                <a:solidFill>
                  <a:srgbClr val="002D73"/>
                </a:solidFill>
                <a:effectLst/>
                <a:uLnTx/>
                <a:uFillTx/>
                <a:latin typeface="Arial" panose="020B0604020202020204" pitchFamily="34" charset="0"/>
                <a:ea typeface="+mn-ea"/>
                <a:cs typeface="Arial" panose="020B0604020202020204" pitchFamily="34" charset="0"/>
              </a:rPr>
              <a:t>(cont’d)</a:t>
            </a:r>
            <a:endParaRPr kumimoji="0" lang="en-US" sz="4800" b="1" i="0" u="none" strike="noStrike" kern="1200" cap="none" spc="0" normalizeH="0" baseline="0" noProof="0" dirty="0">
              <a:ln>
                <a:noFill/>
              </a:ln>
              <a:solidFill>
                <a:srgbClr val="002D73"/>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7656390D-2AF8-43BE-BD21-FF2B832B7916}"/>
              </a:ext>
            </a:extLst>
          </p:cNvPr>
          <p:cNvSpPr txBox="1"/>
          <p:nvPr/>
        </p:nvSpPr>
        <p:spPr>
          <a:xfrm>
            <a:off x="1189567" y="1534180"/>
            <a:ext cx="7785100" cy="523220"/>
          </a:xfrm>
          <a:prstGeom prst="rect">
            <a:avLst/>
          </a:prstGeom>
          <a:noFill/>
        </p:spPr>
        <p:txBody>
          <a:bodyPr wrap="square">
            <a:spAutoFit/>
          </a:body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EMPLOYMENT ROSTER</a:t>
            </a:r>
            <a:r>
              <a:rPr kumimoji="0" lang="en-US" sz="2800" b="1"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CSL §97</a:t>
            </a:r>
            <a:endParaRPr kumimoji="0" lang="en-US" sz="20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Rectangle 3">
            <a:extLst>
              <a:ext uri="{FF2B5EF4-FFF2-40B4-BE49-F238E27FC236}">
                <a16:creationId xmlns:a16="http://schemas.microsoft.com/office/drawing/2014/main" id="{A047FE8E-313D-4149-88AC-8CDC22C298ED}"/>
              </a:ext>
            </a:extLst>
          </p:cNvPr>
          <p:cNvSpPr>
            <a:spLocks noGrp="1" noChangeArrowheads="1"/>
          </p:cNvSpPr>
          <p:nvPr>
            <p:ph idx="1"/>
          </p:nvPr>
        </p:nvSpPr>
        <p:spPr>
          <a:xfrm>
            <a:off x="609600" y="2255837"/>
            <a:ext cx="8229600" cy="4525963"/>
          </a:xfrm>
        </p:spPr>
        <p:txBody>
          <a:bodyPr/>
          <a:lstStyle/>
          <a:p>
            <a:pPr eaLnBrk="1" hangingPunct="1">
              <a:lnSpc>
                <a:spcPct val="90000"/>
              </a:lnSpc>
              <a:buFont typeface="Wingdings" pitchFamily="2" charset="2"/>
              <a:buNone/>
            </a:pPr>
            <a:r>
              <a:rPr lang="en-US" sz="2400" dirty="0"/>
              <a:t>“</a:t>
            </a:r>
            <a:r>
              <a:rPr lang="en-US" sz="2400" i="1" dirty="0">
                <a:solidFill>
                  <a:schemeClr val="bg1">
                    <a:lumMod val="75000"/>
                  </a:schemeClr>
                </a:solidFill>
              </a:rPr>
              <a:t>The […] municipal </a:t>
            </a:r>
            <a:r>
              <a:rPr lang="en-US" sz="2400" i="1" dirty="0"/>
              <a:t>commission shall maintain an official roster </a:t>
            </a:r>
            <a:r>
              <a:rPr lang="en-US" sz="2400" i="1" dirty="0">
                <a:solidFill>
                  <a:schemeClr val="bg1">
                    <a:lumMod val="75000"/>
                  </a:schemeClr>
                </a:solidFill>
              </a:rPr>
              <a:t>of the classified service under its jurisdiction.  Such roster shall contain in detail the employment history of each employee […].  It shall be the duty of each appointing officer to report to the municipal commission having jurisdiction the </a:t>
            </a:r>
            <a:r>
              <a:rPr lang="en-US" sz="2400" i="1" dirty="0"/>
              <a:t>name </a:t>
            </a:r>
            <a:r>
              <a:rPr lang="en-US" sz="2400" i="1" dirty="0">
                <a:solidFill>
                  <a:schemeClr val="bg1">
                    <a:lumMod val="75000"/>
                  </a:schemeClr>
                </a:solidFill>
              </a:rPr>
              <a:t>of each appointee, the </a:t>
            </a:r>
            <a:r>
              <a:rPr lang="en-US" sz="2400" i="1" dirty="0"/>
              <a:t>title </a:t>
            </a:r>
            <a:r>
              <a:rPr lang="en-US" sz="2400" i="1" dirty="0">
                <a:solidFill>
                  <a:schemeClr val="bg1">
                    <a:lumMod val="75000"/>
                  </a:schemeClr>
                </a:solidFill>
              </a:rPr>
              <a:t>of the position, the </a:t>
            </a:r>
            <a:r>
              <a:rPr lang="en-US" sz="2400" i="1" dirty="0"/>
              <a:t>salary</a:t>
            </a:r>
            <a:r>
              <a:rPr lang="en-US" sz="2400" i="1" dirty="0">
                <a:solidFill>
                  <a:schemeClr val="bg1">
                    <a:lumMod val="75000"/>
                  </a:schemeClr>
                </a:solidFill>
              </a:rPr>
              <a:t>, and </a:t>
            </a:r>
            <a:r>
              <a:rPr lang="en-US" sz="2400" i="1" dirty="0"/>
              <a:t>date of appointment </a:t>
            </a:r>
            <a:r>
              <a:rPr lang="en-US" sz="2400" i="1" dirty="0">
                <a:solidFill>
                  <a:schemeClr val="bg1">
                    <a:lumMod val="75000"/>
                  </a:schemeClr>
                </a:solidFill>
              </a:rPr>
              <a:t>and to report </a:t>
            </a:r>
            <a:r>
              <a:rPr lang="en-US" sz="2400" i="1" dirty="0"/>
              <a:t>any separation or change therein </a:t>
            </a:r>
            <a:r>
              <a:rPr lang="en-US" sz="2400" i="1" dirty="0">
                <a:solidFill>
                  <a:schemeClr val="bg1">
                    <a:lumMod val="75000"/>
                  </a:schemeClr>
                </a:solidFill>
              </a:rPr>
              <a:t>and such other information as the Commission may require for the roster […].</a:t>
            </a:r>
            <a:r>
              <a:rPr lang="en-US" sz="2400" i="1" dirty="0"/>
              <a:t>”</a:t>
            </a:r>
          </a:p>
        </p:txBody>
      </p:sp>
      <p:pic>
        <p:nvPicPr>
          <p:cNvPr id="2" name="c29">
            <a:hlinkClick r:id="" action="ppaction://media"/>
            <a:extLst>
              <a:ext uri="{FF2B5EF4-FFF2-40B4-BE49-F238E27FC236}">
                <a16:creationId xmlns:a16="http://schemas.microsoft.com/office/drawing/2014/main" id="{A1091897-67F4-4110-85A6-C8000E53776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629400" y="6019800"/>
            <a:ext cx="609600" cy="609600"/>
          </a:xfrm>
          <a:prstGeom prst="rect">
            <a:avLst/>
          </a:prstGeom>
        </p:spPr>
      </p:pic>
    </p:spTree>
    <p:extLst>
      <p:ext uri="{BB962C8B-B14F-4D97-AF65-F5344CB8AC3E}">
        <p14:creationId xmlns:p14="http://schemas.microsoft.com/office/powerpoint/2010/main" val="1031865250"/>
      </p:ext>
    </p:extLst>
  </p:cSld>
  <p:clrMapOvr>
    <a:masterClrMapping/>
  </p:clrMapOvr>
  <p:transition spd="slow"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3276601"/>
            <a:ext cx="4648200" cy="135421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Civil Service 101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Probation &amp;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schemeClr val="bg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Discipline</a:t>
            </a:r>
            <a:endPar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pic>
        <p:nvPicPr>
          <p:cNvPr id="3" name="c3">
            <a:hlinkClick r:id="" action="ppaction://media"/>
            <a:extLst>
              <a:ext uri="{FF2B5EF4-FFF2-40B4-BE49-F238E27FC236}">
                <a16:creationId xmlns:a16="http://schemas.microsoft.com/office/drawing/2014/main" id="{82E5052E-839F-4AC1-B2F9-8A64EC32B6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324600" y="5867400"/>
            <a:ext cx="609600" cy="609600"/>
          </a:xfrm>
          <a:prstGeom prst="rect">
            <a:avLst/>
          </a:prstGeom>
        </p:spPr>
      </p:pic>
    </p:spTree>
    <p:extLst>
      <p:ext uri="{BB962C8B-B14F-4D97-AF65-F5344CB8AC3E}">
        <p14:creationId xmlns:p14="http://schemas.microsoft.com/office/powerpoint/2010/main" val="3708874365"/>
      </p:ext>
    </p:extLst>
  </p:cSld>
  <p:clrMapOvr>
    <a:masterClrMapping/>
  </p:clrMapOvr>
  <p:transition spd="slow"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53D2370-60AA-4E75-9CCF-E95F82CF54CC}"/>
              </a:ext>
            </a:extLst>
          </p:cNvPr>
          <p:cNvSpPr txBox="1"/>
          <p:nvPr/>
        </p:nvSpPr>
        <p:spPr>
          <a:xfrm>
            <a:off x="152400" y="533400"/>
            <a:ext cx="8686800" cy="892552"/>
          </a:xfrm>
          <a:prstGeom prst="rect">
            <a:avLst/>
          </a:prstGeom>
          <a:noFill/>
          <a:ln>
            <a:noFill/>
          </a:ln>
        </p:spPr>
        <p:txBody>
          <a:bodyPr wrap="square" rtlCol="0">
            <a:spAutoFit/>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2000" b="1" i="0" u="none" strike="noStrike" kern="1200" cap="none" spc="0" normalizeH="0" baseline="0" noProof="0" dirty="0">
                <a:ln>
                  <a:noFill/>
                </a:ln>
                <a:solidFill>
                  <a:srgbClr val="002D73"/>
                </a:solidFill>
                <a:effectLst/>
                <a:uLnTx/>
                <a:uFillTx/>
                <a:latin typeface="Arial" panose="020B0604020202020204" pitchFamily="34" charset="0"/>
                <a:ea typeface="+mn-ea"/>
                <a:cs typeface="Arial" panose="020B0604020202020204" pitchFamily="34" charset="0"/>
              </a:rPr>
              <a:t>Civil Service 101</a:t>
            </a: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3200" b="1" i="0" u="none" strike="noStrike" kern="1200" cap="none" spc="0" normalizeH="0" baseline="0" noProof="0" dirty="0">
                <a:ln>
                  <a:noFill/>
                </a:ln>
                <a:solidFill>
                  <a:srgbClr val="002D73"/>
                </a:solidFill>
                <a:effectLst/>
                <a:uLnTx/>
                <a:uFillTx/>
                <a:latin typeface="Arial" panose="020B0604020202020204" pitchFamily="34" charset="0"/>
                <a:ea typeface="+mn-ea"/>
                <a:cs typeface="Arial" panose="020B0604020202020204" pitchFamily="34" charset="0"/>
              </a:rPr>
              <a:t>Records </a:t>
            </a:r>
            <a:r>
              <a:rPr kumimoji="0" lang="en-US" sz="2000" b="1" i="0" u="none" strike="noStrike" kern="1200" cap="none" spc="0" normalizeH="0" baseline="0" noProof="0" dirty="0">
                <a:ln>
                  <a:noFill/>
                </a:ln>
                <a:solidFill>
                  <a:srgbClr val="002D73"/>
                </a:solidFill>
                <a:effectLst/>
                <a:uLnTx/>
                <a:uFillTx/>
                <a:latin typeface="Arial" panose="020B0604020202020204" pitchFamily="34" charset="0"/>
                <a:ea typeface="+mn-ea"/>
                <a:cs typeface="Arial" panose="020B0604020202020204" pitchFamily="34" charset="0"/>
              </a:rPr>
              <a:t>(cont’d)</a:t>
            </a:r>
            <a:endParaRPr kumimoji="0" lang="en-US" sz="4800" b="1" i="0" u="none" strike="noStrike" kern="1200" cap="none" spc="0" normalizeH="0" baseline="0" noProof="0" dirty="0">
              <a:ln>
                <a:noFill/>
              </a:ln>
              <a:solidFill>
                <a:srgbClr val="002D73"/>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7656390D-2AF8-43BE-BD21-FF2B832B7916}"/>
              </a:ext>
            </a:extLst>
          </p:cNvPr>
          <p:cNvSpPr txBox="1"/>
          <p:nvPr/>
        </p:nvSpPr>
        <p:spPr>
          <a:xfrm>
            <a:off x="1189567" y="1534180"/>
            <a:ext cx="7785100" cy="523220"/>
          </a:xfrm>
          <a:prstGeom prst="rect">
            <a:avLst/>
          </a:prstGeom>
          <a:noFill/>
        </p:spPr>
        <p:txBody>
          <a:bodyPr wrap="square">
            <a:spAutoFit/>
          </a:body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PAYROLL CERTIFICATION</a:t>
            </a:r>
            <a:r>
              <a:rPr kumimoji="0" lang="en-US" sz="2800" b="1"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CSL §100</a:t>
            </a:r>
            <a:endParaRPr kumimoji="0" lang="en-US" sz="20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Rectangle 3">
            <a:extLst>
              <a:ext uri="{FF2B5EF4-FFF2-40B4-BE49-F238E27FC236}">
                <a16:creationId xmlns:a16="http://schemas.microsoft.com/office/drawing/2014/main" id="{5D0C55E8-B28E-4C07-83A2-E23163ED079D}"/>
              </a:ext>
            </a:extLst>
          </p:cNvPr>
          <p:cNvSpPr>
            <a:spLocks noGrp="1" noChangeArrowheads="1"/>
          </p:cNvSpPr>
          <p:nvPr>
            <p:ph idx="1"/>
          </p:nvPr>
        </p:nvSpPr>
        <p:spPr>
          <a:xfrm>
            <a:off x="254000" y="2191028"/>
            <a:ext cx="8720667" cy="5105400"/>
          </a:xfrm>
        </p:spPr>
        <p:txBody>
          <a:bodyPr/>
          <a:lstStyle/>
          <a:p>
            <a:pPr marL="0" indent="0" algn="ctr" eaLnBrk="1" hangingPunct="1">
              <a:lnSpc>
                <a:spcPct val="90000"/>
              </a:lnSpc>
              <a:buNone/>
            </a:pPr>
            <a:r>
              <a:rPr lang="en-US" sz="2400" u="sng" dirty="0"/>
              <a:t>COMPARES INFO ON PAYROLL TO OFFICIAL RECORD</a:t>
            </a:r>
          </a:p>
          <a:p>
            <a:pPr lvl="1" eaLnBrk="1" hangingPunct="1">
              <a:lnSpc>
                <a:spcPct val="90000"/>
              </a:lnSpc>
              <a:buFont typeface="Courier New" panose="02070309020205020404" pitchFamily="49" charset="0"/>
              <a:buChar char="o"/>
            </a:pPr>
            <a:r>
              <a:rPr lang="en-US" sz="2000" dirty="0"/>
              <a:t>Local Civil Service must certify each employment is in accord with CSL and rules</a:t>
            </a:r>
          </a:p>
          <a:p>
            <a:pPr lvl="1" eaLnBrk="1" hangingPunct="1">
              <a:lnSpc>
                <a:spcPct val="90000"/>
              </a:lnSpc>
              <a:buFont typeface="Courier New" panose="02070309020205020404" pitchFamily="49" charset="0"/>
              <a:buChar char="o"/>
            </a:pPr>
            <a:r>
              <a:rPr lang="en-US" sz="2000" dirty="0"/>
              <a:t>Discrepancies must be resolved, or official exception may be taken by local civil service.</a:t>
            </a:r>
          </a:p>
          <a:p>
            <a:pPr lvl="1" eaLnBrk="1" hangingPunct="1">
              <a:lnSpc>
                <a:spcPct val="90000"/>
              </a:lnSpc>
              <a:buFont typeface="Courier New" panose="02070309020205020404" pitchFamily="49" charset="0"/>
              <a:buChar char="o"/>
            </a:pPr>
            <a:endParaRPr lang="en-US" sz="900" dirty="0"/>
          </a:p>
          <a:p>
            <a:pPr marL="0" indent="0" algn="ctr">
              <a:lnSpc>
                <a:spcPct val="90000"/>
              </a:lnSpc>
              <a:buNone/>
            </a:pPr>
            <a:endParaRPr lang="en-US" sz="2000" u="sng" dirty="0"/>
          </a:p>
          <a:p>
            <a:pPr marL="0" indent="0" algn="ctr">
              <a:lnSpc>
                <a:spcPct val="90000"/>
              </a:lnSpc>
              <a:buNone/>
            </a:pPr>
            <a:r>
              <a:rPr lang="en-US" sz="2000" u="sng" dirty="0"/>
              <a:t>MINIMUM: 1</a:t>
            </a:r>
            <a:r>
              <a:rPr lang="en-US" sz="2000" u="sng" baseline="30000" dirty="0"/>
              <a:t>st</a:t>
            </a:r>
            <a:r>
              <a:rPr lang="en-US" sz="2000" u="sng" dirty="0"/>
              <a:t> FULL PAYROLL of FISCAL YEAR</a:t>
            </a:r>
            <a:endParaRPr lang="en-US" sz="2000" dirty="0"/>
          </a:p>
          <a:p>
            <a:pPr marL="457200" lvl="1" indent="0" eaLnBrk="1" hangingPunct="1">
              <a:lnSpc>
                <a:spcPct val="90000"/>
              </a:lnSpc>
              <a:buNone/>
            </a:pPr>
            <a:r>
              <a:rPr lang="en-US" sz="2400" i="1" dirty="0"/>
              <a:t>-  </a:t>
            </a:r>
            <a:r>
              <a:rPr lang="en-US" sz="2000" i="1" dirty="0"/>
              <a:t>May be more often if needed</a:t>
            </a:r>
          </a:p>
          <a:p>
            <a:pPr lvl="1" eaLnBrk="1" hangingPunct="1">
              <a:lnSpc>
                <a:spcPct val="90000"/>
              </a:lnSpc>
            </a:pPr>
            <a:endParaRPr lang="en-US" sz="900" b="1" u="sng" dirty="0"/>
          </a:p>
          <a:p>
            <a:pPr marL="0" indent="0" algn="ctr" eaLnBrk="1" hangingPunct="1">
              <a:lnSpc>
                <a:spcPct val="90000"/>
              </a:lnSpc>
              <a:buNone/>
            </a:pPr>
            <a:endParaRPr lang="en-US" sz="2400" u="sng" dirty="0"/>
          </a:p>
          <a:p>
            <a:pPr marL="0" indent="0" algn="ctr" eaLnBrk="1" hangingPunct="1">
              <a:lnSpc>
                <a:spcPct val="90000"/>
              </a:lnSpc>
              <a:buNone/>
            </a:pPr>
            <a:r>
              <a:rPr lang="en-US" sz="2400" u="sng" dirty="0"/>
              <a:t>PERFORMED </a:t>
            </a:r>
            <a:r>
              <a:rPr lang="en-US" sz="2400" b="1" u="sng" dirty="0"/>
              <a:t>PRIOR TO PAYMENT</a:t>
            </a:r>
          </a:p>
        </p:txBody>
      </p:sp>
      <p:pic>
        <p:nvPicPr>
          <p:cNvPr id="2" name="c30">
            <a:hlinkClick r:id="" action="ppaction://media"/>
            <a:extLst>
              <a:ext uri="{FF2B5EF4-FFF2-40B4-BE49-F238E27FC236}">
                <a16:creationId xmlns:a16="http://schemas.microsoft.com/office/drawing/2014/main" id="{A19123E1-C6F1-4963-AE11-20D39CF40B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629400" y="6019800"/>
            <a:ext cx="609600" cy="609600"/>
          </a:xfrm>
          <a:prstGeom prst="rect">
            <a:avLst/>
          </a:prstGeom>
        </p:spPr>
      </p:pic>
    </p:spTree>
    <p:extLst>
      <p:ext uri="{BB962C8B-B14F-4D97-AF65-F5344CB8AC3E}">
        <p14:creationId xmlns:p14="http://schemas.microsoft.com/office/powerpoint/2010/main" val="732622797"/>
      </p:ext>
    </p:extLst>
  </p:cSld>
  <p:clrMapOvr>
    <a:masterClrMapping/>
  </p:clrMapOvr>
  <p:transition spd="slow"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1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53D2370-60AA-4E75-9CCF-E95F82CF54CC}"/>
              </a:ext>
            </a:extLst>
          </p:cNvPr>
          <p:cNvSpPr txBox="1"/>
          <p:nvPr/>
        </p:nvSpPr>
        <p:spPr>
          <a:xfrm>
            <a:off x="152400" y="533400"/>
            <a:ext cx="8686800" cy="892552"/>
          </a:xfrm>
          <a:prstGeom prst="rect">
            <a:avLst/>
          </a:prstGeom>
          <a:noFill/>
          <a:ln>
            <a:noFill/>
          </a:ln>
        </p:spPr>
        <p:txBody>
          <a:bodyPr wrap="square" rtlCol="0">
            <a:spAutoFit/>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2000" b="1" i="0" u="none" strike="noStrike" kern="1200" cap="none" spc="0" normalizeH="0" baseline="0" noProof="0" dirty="0">
                <a:ln>
                  <a:noFill/>
                </a:ln>
                <a:solidFill>
                  <a:srgbClr val="002D73"/>
                </a:solidFill>
                <a:effectLst/>
                <a:uLnTx/>
                <a:uFillTx/>
                <a:latin typeface="Arial" panose="020B0604020202020204" pitchFamily="34" charset="0"/>
                <a:ea typeface="+mn-ea"/>
                <a:cs typeface="Arial" panose="020B0604020202020204" pitchFamily="34" charset="0"/>
              </a:rPr>
              <a:t>Civil Service 101</a:t>
            </a: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3200" b="1" i="0" u="none" strike="noStrike" kern="1200" cap="none" spc="0" normalizeH="0" baseline="0" noProof="0" dirty="0">
                <a:ln>
                  <a:noFill/>
                </a:ln>
                <a:solidFill>
                  <a:srgbClr val="002D73"/>
                </a:solidFill>
                <a:effectLst/>
                <a:uLnTx/>
                <a:uFillTx/>
                <a:latin typeface="Arial" panose="020B0604020202020204" pitchFamily="34" charset="0"/>
                <a:ea typeface="+mn-ea"/>
                <a:cs typeface="Arial" panose="020B0604020202020204" pitchFamily="34" charset="0"/>
              </a:rPr>
              <a:t>Records </a:t>
            </a:r>
            <a:r>
              <a:rPr kumimoji="0" lang="en-US" sz="2000" b="1" i="0" u="none" strike="noStrike" kern="1200" cap="none" spc="0" normalizeH="0" baseline="0" noProof="0" dirty="0">
                <a:ln>
                  <a:noFill/>
                </a:ln>
                <a:solidFill>
                  <a:srgbClr val="002D73"/>
                </a:solidFill>
                <a:effectLst/>
                <a:uLnTx/>
                <a:uFillTx/>
                <a:latin typeface="Arial" panose="020B0604020202020204" pitchFamily="34" charset="0"/>
                <a:ea typeface="+mn-ea"/>
                <a:cs typeface="Arial" panose="020B0604020202020204" pitchFamily="34" charset="0"/>
              </a:rPr>
              <a:t>(cont’d)</a:t>
            </a:r>
            <a:endParaRPr kumimoji="0" lang="en-US" sz="4800" b="1" i="0" u="none" strike="noStrike" kern="1200" cap="none" spc="0" normalizeH="0" baseline="0" noProof="0" dirty="0">
              <a:ln>
                <a:noFill/>
              </a:ln>
              <a:solidFill>
                <a:srgbClr val="002D73"/>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7656390D-2AF8-43BE-BD21-FF2B832B7916}"/>
              </a:ext>
            </a:extLst>
          </p:cNvPr>
          <p:cNvSpPr txBox="1"/>
          <p:nvPr/>
        </p:nvSpPr>
        <p:spPr>
          <a:xfrm>
            <a:off x="603250" y="1425952"/>
            <a:ext cx="7785100" cy="1040285"/>
          </a:xfrm>
          <a:prstGeom prst="rect">
            <a:avLst/>
          </a:prstGeom>
          <a:noFill/>
        </p:spPr>
        <p:txBody>
          <a:bodyPr wrap="square">
            <a:spAutoFit/>
          </a:body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2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PAYROLL CERTIFICATION</a:t>
            </a:r>
            <a:endParaRPr lang="en-US" sz="2800" b="1" u="sng" dirty="0">
              <a:solidFill>
                <a:prstClr val="black"/>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ENFORCEMENT</a:t>
            </a:r>
            <a:endParaRPr kumimoji="0" lang="en-US" sz="2400" b="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Rectangle 3">
            <a:extLst>
              <a:ext uri="{FF2B5EF4-FFF2-40B4-BE49-F238E27FC236}">
                <a16:creationId xmlns:a16="http://schemas.microsoft.com/office/drawing/2014/main" id="{68BA2481-AE22-4597-8C6E-6EDD35448088}"/>
              </a:ext>
            </a:extLst>
          </p:cNvPr>
          <p:cNvSpPr txBox="1">
            <a:spLocks noChangeArrowheads="1"/>
          </p:cNvSpPr>
          <p:nvPr/>
        </p:nvSpPr>
        <p:spPr>
          <a:xfrm>
            <a:off x="304800" y="2514600"/>
            <a:ext cx="8559800" cy="4525963"/>
          </a:xfrm>
          <a:prstGeom prst="rect">
            <a:avLst/>
          </a:prstGeom>
        </p:spPr>
        <p:txBody>
          <a:bodyPr numCol="2"/>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fontAlgn="auto">
              <a:spcAft>
                <a:spcPts val="0"/>
              </a:spcAft>
              <a:buFont typeface="Wingdings" pitchFamily="2" charset="2"/>
              <a:buNone/>
            </a:pPr>
            <a:r>
              <a:rPr lang="en-US" sz="2800" b="1" u="sng" dirty="0">
                <a:hlinkClick r:id="rId5"/>
              </a:rPr>
              <a:t>CSL §101</a:t>
            </a:r>
            <a:endParaRPr lang="en-US" sz="2800" b="1" u="sng" dirty="0"/>
          </a:p>
          <a:p>
            <a:pPr fontAlgn="auto">
              <a:spcAft>
                <a:spcPts val="0"/>
              </a:spcAft>
              <a:buFont typeface="Wingdings" pitchFamily="2" charset="2"/>
              <a:buNone/>
            </a:pPr>
            <a:r>
              <a:rPr lang="en-US" sz="2400" b="1" dirty="0"/>
              <a:t>	</a:t>
            </a:r>
            <a:r>
              <a:rPr lang="en-US" sz="2400" b="1" u="sng" dirty="0"/>
              <a:t>Misdemeanor</a:t>
            </a:r>
            <a:r>
              <a:rPr lang="en-US" sz="2400" dirty="0"/>
              <a:t> to pay salary or compensation for which certification has been refused</a:t>
            </a:r>
          </a:p>
          <a:p>
            <a:pPr fontAlgn="auto">
              <a:spcAft>
                <a:spcPts val="0"/>
              </a:spcAft>
              <a:buFont typeface="Wingdings" pitchFamily="2" charset="2"/>
              <a:buNone/>
            </a:pPr>
            <a:endParaRPr lang="en-US" sz="2800" dirty="0"/>
          </a:p>
          <a:p>
            <a:pPr fontAlgn="auto">
              <a:spcAft>
                <a:spcPts val="0"/>
              </a:spcAft>
              <a:buFont typeface="Wingdings" pitchFamily="2" charset="2"/>
              <a:buNone/>
            </a:pPr>
            <a:endParaRPr lang="en-US" sz="2800" dirty="0"/>
          </a:p>
          <a:p>
            <a:pPr fontAlgn="auto">
              <a:spcAft>
                <a:spcPts val="0"/>
              </a:spcAft>
              <a:buFont typeface="Wingdings" pitchFamily="2" charset="2"/>
              <a:buNone/>
            </a:pPr>
            <a:endParaRPr lang="en-US" sz="2800" dirty="0"/>
          </a:p>
          <a:p>
            <a:pPr fontAlgn="auto">
              <a:spcAft>
                <a:spcPts val="0"/>
              </a:spcAft>
              <a:buFont typeface="Wingdings" pitchFamily="2" charset="2"/>
              <a:buNone/>
            </a:pPr>
            <a:endParaRPr lang="en-US" sz="2800" dirty="0"/>
          </a:p>
          <a:p>
            <a:pPr algn="ctr" fontAlgn="auto">
              <a:spcAft>
                <a:spcPts val="0"/>
              </a:spcAft>
              <a:buFont typeface="Wingdings" pitchFamily="2" charset="2"/>
              <a:buNone/>
            </a:pPr>
            <a:r>
              <a:rPr lang="en-US" sz="2800" b="1" u="sng" dirty="0">
                <a:hlinkClick r:id="rId6"/>
              </a:rPr>
              <a:t>CSL §102</a:t>
            </a:r>
            <a:endParaRPr lang="en-US" sz="2800" b="1" u="sng" dirty="0"/>
          </a:p>
          <a:p>
            <a:pPr fontAlgn="auto">
              <a:spcAft>
                <a:spcPts val="0"/>
              </a:spcAft>
              <a:buFont typeface="Wingdings" pitchFamily="2" charset="2"/>
              <a:buNone/>
            </a:pPr>
            <a:r>
              <a:rPr lang="en-US" sz="2400" dirty="0"/>
              <a:t>	Any sums paid contrary to the provisions of </a:t>
            </a:r>
            <a:r>
              <a:rPr lang="en-US" sz="2400" dirty="0">
                <a:hlinkClick r:id="rId7"/>
              </a:rPr>
              <a:t>CSL 100</a:t>
            </a:r>
            <a:r>
              <a:rPr lang="en-US" sz="2400" dirty="0"/>
              <a:t> may be recovered from </a:t>
            </a:r>
            <a:r>
              <a:rPr lang="en-US" sz="2400" b="1" dirty="0"/>
              <a:t>personal funds</a:t>
            </a:r>
            <a:r>
              <a:rPr lang="en-US" sz="2400" dirty="0"/>
              <a:t> of the appointing officer or any officer who signs the check</a:t>
            </a:r>
          </a:p>
        </p:txBody>
      </p:sp>
      <p:pic>
        <p:nvPicPr>
          <p:cNvPr id="2" name="c31">
            <a:hlinkClick r:id="" action="ppaction://media"/>
            <a:extLst>
              <a:ext uri="{FF2B5EF4-FFF2-40B4-BE49-F238E27FC236}">
                <a16:creationId xmlns:a16="http://schemas.microsoft.com/office/drawing/2014/main" id="{08E62341-9EDA-4543-A00D-3EF3237F24D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629400" y="6019800"/>
            <a:ext cx="609600" cy="609600"/>
          </a:xfrm>
          <a:prstGeom prst="rect">
            <a:avLst/>
          </a:prstGeom>
        </p:spPr>
      </p:pic>
    </p:spTree>
    <p:extLst>
      <p:ext uri="{BB962C8B-B14F-4D97-AF65-F5344CB8AC3E}">
        <p14:creationId xmlns:p14="http://schemas.microsoft.com/office/powerpoint/2010/main" val="615190734"/>
      </p:ext>
    </p:extLst>
  </p:cSld>
  <p:clrMapOvr>
    <a:masterClrMapping/>
  </p:clrMapOvr>
  <p:transition spd="slow"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2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2273586"/>
            <a:ext cx="8839200" cy="153888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1F497D">
                    <a:lumMod val="75000"/>
                  </a:srgbClr>
                </a:solidFill>
                <a:effectLst/>
                <a:uLnTx/>
                <a:uFillTx/>
                <a:latin typeface="Arial" panose="020B0604020202020204" pitchFamily="34" charset="0"/>
                <a:ea typeface="+mn-ea"/>
                <a:cs typeface="Arial" panose="020B0604020202020204" pitchFamily="34" charset="0"/>
              </a:rPr>
              <a:t>Civil Service 101</a:t>
            </a:r>
          </a:p>
          <a:p>
            <a:pPr marL="0" marR="0" lvl="0" indent="0" algn="l" defTabSz="914400" rtl="0" eaLnBrk="0" fontAlgn="base" latinLnBrk="0" hangingPunct="0">
              <a:lnSpc>
                <a:spcPct val="100000"/>
              </a:lnSpc>
              <a:spcBef>
                <a:spcPct val="0"/>
              </a:spcBef>
              <a:spcAft>
                <a:spcPct val="0"/>
              </a:spcAft>
              <a:buClrTx/>
              <a:buSzTx/>
              <a:buFontTx/>
              <a:buNone/>
              <a:tabLst/>
              <a:defRPr/>
            </a:pPr>
            <a:r>
              <a:rPr lang="en-US" sz="4000" b="1" dirty="0">
                <a:solidFill>
                  <a:srgbClr val="1F497D">
                    <a:lumMod val="75000"/>
                  </a:srgbClr>
                </a:solidFill>
                <a:latin typeface="Arial" panose="020B0604020202020204" pitchFamily="34" charset="0"/>
                <a:cs typeface="Arial" panose="020B0604020202020204" pitchFamily="34" charset="0"/>
              </a:rPr>
              <a:t>End of Presentation</a:t>
            </a:r>
            <a:endParaRPr kumimoji="0" lang="en-US" sz="4000" b="1" i="0" u="none" strike="noStrike" kern="1200" cap="none" spc="0" normalizeH="0" baseline="0" noProof="0" dirty="0">
              <a:ln>
                <a:noFill/>
              </a:ln>
              <a:solidFill>
                <a:srgbClr val="1F497D">
                  <a:lumMod val="75000"/>
                </a:srgbClr>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AA7F2AF0-38F4-4796-A018-A51B9B2B8AC1}"/>
              </a:ext>
            </a:extLst>
          </p:cNvPr>
          <p:cNvSpPr txBox="1"/>
          <p:nvPr/>
        </p:nvSpPr>
        <p:spPr>
          <a:xfrm>
            <a:off x="914400" y="5257800"/>
            <a:ext cx="8766981" cy="144655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THANK YOU</a:t>
            </a:r>
            <a:endParaRPr kumimoji="0" lang="en-US" sz="8800" b="0" u="none" strike="noStrike" kern="1200" cap="none" spc="0" normalizeH="0" baseline="0" noProof="0" dirty="0">
              <a:ln>
                <a:noFill/>
              </a:ln>
              <a:solidFill>
                <a:prstClr val="white"/>
              </a:solidFill>
              <a:effectLst/>
              <a:uLnTx/>
              <a:uFillTx/>
              <a:latin typeface="Garamond" pitchFamily="18" charset="0"/>
              <a:ea typeface="+mn-ea"/>
              <a:cs typeface="+mn-cs"/>
            </a:endParaRPr>
          </a:p>
        </p:txBody>
      </p:sp>
      <p:pic>
        <p:nvPicPr>
          <p:cNvPr id="2" name="c32">
            <a:hlinkClick r:id="" action="ppaction://media"/>
            <a:extLst>
              <a:ext uri="{FF2B5EF4-FFF2-40B4-BE49-F238E27FC236}">
                <a16:creationId xmlns:a16="http://schemas.microsoft.com/office/drawing/2014/main" id="{D6E90134-5C1E-467F-B5A2-98F2A077CE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77200" y="5676275"/>
            <a:ext cx="609600" cy="609600"/>
          </a:xfrm>
          <a:prstGeom prst="rect">
            <a:avLst/>
          </a:prstGeom>
        </p:spPr>
      </p:pic>
    </p:spTree>
    <p:extLst>
      <p:ext uri="{BB962C8B-B14F-4D97-AF65-F5344CB8AC3E}">
        <p14:creationId xmlns:p14="http://schemas.microsoft.com/office/powerpoint/2010/main" val="2573560744"/>
      </p:ext>
    </p:extLst>
  </p:cSld>
  <p:clrMapOvr>
    <a:masterClrMapping/>
  </p:clrMapOvr>
  <p:transition spd="slow"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1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5" name="Rectangle 3"/>
          <p:cNvSpPr>
            <a:spLocks noGrp="1" noChangeArrowheads="1"/>
          </p:cNvSpPr>
          <p:nvPr>
            <p:ph idx="1"/>
          </p:nvPr>
        </p:nvSpPr>
        <p:spPr>
          <a:xfrm>
            <a:off x="304800" y="1600200"/>
            <a:ext cx="8229600" cy="5135563"/>
          </a:xfrm>
        </p:spPr>
        <p:txBody>
          <a:bodyPr/>
          <a:lstStyle/>
          <a:p>
            <a:pPr marL="0" indent="0" algn="ctr">
              <a:buNone/>
            </a:pPr>
            <a:r>
              <a:rPr lang="en-US" sz="2800" b="1" dirty="0">
                <a:solidFill>
                  <a:prstClr val="black"/>
                </a:solidFill>
              </a:rPr>
              <a:t>                </a:t>
            </a:r>
            <a:r>
              <a:rPr lang="en-US" sz="2800" b="1" u="sng" dirty="0">
                <a:solidFill>
                  <a:prstClr val="black"/>
                </a:solidFill>
              </a:rPr>
              <a:t>PROBATIONARY TERMS</a:t>
            </a:r>
            <a:r>
              <a:rPr lang="en-US" sz="2800" b="1" dirty="0">
                <a:solidFill>
                  <a:prstClr val="black"/>
                </a:solidFill>
              </a:rPr>
              <a:t> </a:t>
            </a:r>
            <a:r>
              <a:rPr lang="en-US" sz="2000" dirty="0">
                <a:hlinkClick r:id="rId5"/>
              </a:rPr>
              <a:t>CSL §63</a:t>
            </a:r>
            <a:endParaRPr lang="en-US" sz="2000" b="1" u="sng" dirty="0"/>
          </a:p>
          <a:p>
            <a:pPr marL="0" lvl="0" indent="0" algn="ctr">
              <a:buNone/>
            </a:pPr>
            <a:endParaRPr lang="en-US" sz="800" b="1" u="sng" dirty="0">
              <a:solidFill>
                <a:prstClr val="black"/>
              </a:solidFill>
            </a:endParaRPr>
          </a:p>
          <a:p>
            <a:r>
              <a:rPr lang="en-US" sz="2400" dirty="0"/>
              <a:t>Pursuant to Local Civil Service Rule</a:t>
            </a:r>
          </a:p>
          <a:p>
            <a:endParaRPr lang="en-US" sz="400" dirty="0"/>
          </a:p>
          <a:p>
            <a:pPr lvl="1">
              <a:buFont typeface="Courier New" panose="02070309020205020404" pitchFamily="49" charset="0"/>
              <a:buChar char="o"/>
            </a:pPr>
            <a:r>
              <a:rPr lang="en-US" sz="2000" dirty="0"/>
              <a:t>Length of probationary term</a:t>
            </a:r>
          </a:p>
          <a:p>
            <a:pPr lvl="1">
              <a:buFont typeface="Courier New" panose="02070309020205020404" pitchFamily="49" charset="0"/>
              <a:buChar char="o"/>
            </a:pPr>
            <a:endParaRPr lang="en-US" sz="1100" dirty="0"/>
          </a:p>
          <a:p>
            <a:pPr lvl="1">
              <a:buFont typeface="Courier New" panose="02070309020205020404" pitchFamily="49" charset="0"/>
              <a:buChar char="o"/>
            </a:pPr>
            <a:r>
              <a:rPr lang="en-US" sz="2000" dirty="0"/>
              <a:t>Evaluation required during probationary term</a:t>
            </a:r>
          </a:p>
          <a:p>
            <a:pPr lvl="1">
              <a:buFont typeface="Courier New" panose="02070309020205020404" pitchFamily="49" charset="0"/>
              <a:buChar char="o"/>
            </a:pPr>
            <a:endParaRPr lang="en-US" sz="1100" dirty="0"/>
          </a:p>
          <a:p>
            <a:pPr lvl="1">
              <a:buFont typeface="Courier New" panose="02070309020205020404" pitchFamily="49" charset="0"/>
              <a:buChar char="o"/>
            </a:pPr>
            <a:r>
              <a:rPr lang="en-US" sz="2000" dirty="0"/>
              <a:t>Employment may be terminated following completion of minimum term and before completion of maximum term</a:t>
            </a:r>
          </a:p>
          <a:p>
            <a:pPr lvl="1">
              <a:buFont typeface="Courier New" panose="02070309020205020404" pitchFamily="49" charset="0"/>
              <a:buChar char="o"/>
            </a:pPr>
            <a:endParaRPr lang="en-US" sz="1100" dirty="0"/>
          </a:p>
          <a:p>
            <a:pPr lvl="1">
              <a:buFont typeface="Courier New" panose="02070309020205020404" pitchFamily="49" charset="0"/>
              <a:buChar char="o"/>
            </a:pPr>
            <a:r>
              <a:rPr lang="en-US" sz="2000" dirty="0"/>
              <a:t>After completion of maximum term, employee is retained</a:t>
            </a:r>
          </a:p>
          <a:p>
            <a:pPr marL="457200" lvl="1" indent="0" eaLnBrk="1" hangingPunct="1">
              <a:buNone/>
            </a:pPr>
            <a:endParaRPr lang="en-US" dirty="0"/>
          </a:p>
        </p:txBody>
      </p:sp>
      <p:sp>
        <p:nvSpPr>
          <p:cNvPr id="6" name="TextBox 5">
            <a:extLst>
              <a:ext uri="{FF2B5EF4-FFF2-40B4-BE49-F238E27FC236}">
                <a16:creationId xmlns:a16="http://schemas.microsoft.com/office/drawing/2014/main" id="{52070424-6656-42E4-ABB0-9A246A474C07}"/>
              </a:ext>
            </a:extLst>
          </p:cNvPr>
          <p:cNvSpPr txBox="1"/>
          <p:nvPr/>
        </p:nvSpPr>
        <p:spPr>
          <a:xfrm>
            <a:off x="152400" y="533400"/>
            <a:ext cx="8686800" cy="892552"/>
          </a:xfrm>
          <a:prstGeom prst="rect">
            <a:avLst/>
          </a:prstGeom>
          <a:noFill/>
          <a:ln>
            <a:noFill/>
          </a:ln>
        </p:spPr>
        <p:txBody>
          <a:bodyPr wrap="square" rtlCol="0">
            <a:spAutoFit/>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lang="en-US" sz="2000" b="1" dirty="0">
                <a:solidFill>
                  <a:srgbClr val="002D73"/>
                </a:solidFill>
                <a:latin typeface="Arial" panose="020B0604020202020204" pitchFamily="34" charset="0"/>
                <a:cs typeface="Arial" panose="020B0604020202020204" pitchFamily="34" charset="0"/>
              </a:rPr>
              <a:t>Civil Service 101</a:t>
            </a:r>
          </a:p>
          <a:p>
            <a:pPr marL="0" marR="0" lvl="0" indent="0" algn="l" defTabSz="914400" rtl="0" eaLnBrk="0" fontAlgn="base" latinLnBrk="0" hangingPunct="0">
              <a:lnSpc>
                <a:spcPct val="100000"/>
              </a:lnSpc>
              <a:spcBef>
                <a:spcPts val="0"/>
              </a:spcBef>
              <a:spcAft>
                <a:spcPct val="0"/>
              </a:spcAft>
              <a:buClrTx/>
              <a:buSzTx/>
              <a:buFontTx/>
              <a:buNone/>
              <a:tabLst/>
              <a:defRPr/>
            </a:pPr>
            <a:r>
              <a:rPr lang="en-US" sz="3200" b="1" dirty="0">
                <a:solidFill>
                  <a:srgbClr val="002D73"/>
                </a:solidFill>
                <a:latin typeface="Arial" panose="020B0604020202020204" pitchFamily="34" charset="0"/>
                <a:cs typeface="Arial" panose="020B0604020202020204" pitchFamily="34" charset="0"/>
              </a:rPr>
              <a:t>Probation &amp; </a:t>
            </a:r>
            <a:r>
              <a:rPr lang="en-US" sz="3200" b="1" dirty="0">
                <a:solidFill>
                  <a:srgbClr val="002D73"/>
                </a:solidFill>
                <a:latin typeface="Arial" panose="020B0604020202020204" pitchFamily="34" charset="0"/>
                <a:cs typeface="Arial" panose="020B0604020202020204" pitchFamily="34" charset="0"/>
                <a:hlinkClick r:id="rId6"/>
              </a:rPr>
              <a:t>Discipline</a:t>
            </a:r>
            <a:endParaRPr kumimoji="0" lang="en-US" sz="4800" b="1" u="none" strike="noStrike" kern="1200" cap="none" spc="0" normalizeH="0" baseline="0" noProof="0" dirty="0">
              <a:ln>
                <a:noFill/>
              </a:ln>
              <a:solidFill>
                <a:srgbClr val="002D73"/>
              </a:solidFill>
              <a:effectLst/>
              <a:uLnTx/>
              <a:uFillTx/>
              <a:latin typeface="Arial" panose="020B0604020202020204" pitchFamily="34" charset="0"/>
              <a:ea typeface="+mn-ea"/>
              <a:cs typeface="Arial" panose="020B0604020202020204" pitchFamily="34" charset="0"/>
            </a:endParaRPr>
          </a:p>
        </p:txBody>
      </p:sp>
      <p:pic>
        <p:nvPicPr>
          <p:cNvPr id="3" name="3.4">
            <a:hlinkClick r:id="" action="ppaction://media"/>
            <a:extLst>
              <a:ext uri="{FF2B5EF4-FFF2-40B4-BE49-F238E27FC236}">
                <a16:creationId xmlns:a16="http://schemas.microsoft.com/office/drawing/2014/main" id="{0E3FF7E8-7752-49D5-A8B0-96CDA13108A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535738" y="5986463"/>
            <a:ext cx="609600" cy="609600"/>
          </a:xfrm>
          <a:prstGeom prst="rect">
            <a:avLst/>
          </a:prstGeom>
        </p:spPr>
      </p:pic>
    </p:spTree>
    <p:extLst>
      <p:ext uri="{BB962C8B-B14F-4D97-AF65-F5344CB8AC3E}">
        <p14:creationId xmlns:p14="http://schemas.microsoft.com/office/powerpoint/2010/main" val="1543108604"/>
      </p:ext>
    </p:extLst>
  </p:cSld>
  <p:clrMapOvr>
    <a:masterClrMapping/>
  </p:clrMapOvr>
  <p:transition spd="slow"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4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8776"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5" name="Rectangle 3"/>
          <p:cNvSpPr>
            <a:spLocks noGrp="1" noChangeArrowheads="1"/>
          </p:cNvSpPr>
          <p:nvPr>
            <p:ph idx="1"/>
          </p:nvPr>
        </p:nvSpPr>
        <p:spPr>
          <a:xfrm>
            <a:off x="304800" y="1600200"/>
            <a:ext cx="8229600" cy="5135563"/>
          </a:xfrm>
        </p:spPr>
        <p:txBody>
          <a:bodyPr/>
          <a:lstStyle/>
          <a:p>
            <a:pPr marL="0" lvl="0" indent="0" algn="ctr">
              <a:buNone/>
            </a:pPr>
            <a:r>
              <a:rPr lang="en-US" sz="2800" b="1" u="sng" dirty="0">
                <a:solidFill>
                  <a:prstClr val="black"/>
                </a:solidFill>
                <a:hlinkClick r:id="rId5"/>
              </a:rPr>
              <a:t>DISCIPLINE</a:t>
            </a:r>
            <a:endParaRPr lang="en-US" sz="2800" b="1" u="sng" dirty="0">
              <a:solidFill>
                <a:prstClr val="black"/>
              </a:solidFill>
            </a:endParaRPr>
          </a:p>
          <a:p>
            <a:r>
              <a:rPr lang="en-US" sz="2400" u="sng" dirty="0"/>
              <a:t>Section 75 applies to</a:t>
            </a:r>
            <a:r>
              <a:rPr lang="en-US" sz="2400" dirty="0"/>
              <a:t> …</a:t>
            </a:r>
          </a:p>
          <a:p>
            <a:pPr lvl="1">
              <a:buFont typeface="Courier New" panose="02070309020205020404" pitchFamily="49" charset="0"/>
              <a:buChar char="o"/>
            </a:pPr>
            <a:r>
              <a:rPr lang="en-US" sz="2000" dirty="0"/>
              <a:t>Competitive Class Employees</a:t>
            </a:r>
          </a:p>
          <a:p>
            <a:pPr lvl="1">
              <a:buFont typeface="Courier New" panose="02070309020205020404" pitchFamily="49" charset="0"/>
              <a:buChar char="o"/>
            </a:pPr>
            <a:r>
              <a:rPr lang="en-US" sz="2000" dirty="0"/>
              <a:t>Wartime Veterans and Exempt Volunteer Firefighters</a:t>
            </a:r>
          </a:p>
          <a:p>
            <a:pPr lvl="1">
              <a:buFont typeface="Courier New" panose="02070309020205020404" pitchFamily="49" charset="0"/>
              <a:buChar char="o"/>
            </a:pPr>
            <a:r>
              <a:rPr lang="en-US" sz="2000" dirty="0"/>
              <a:t>Non-competitive Employees with 5 Years Service</a:t>
            </a:r>
          </a:p>
          <a:p>
            <a:pPr lvl="2">
              <a:buFont typeface="Wingdings" panose="05000000000000000000" pitchFamily="2" charset="2"/>
              <a:buChar char="§"/>
            </a:pPr>
            <a:r>
              <a:rPr lang="en-US" sz="1800" dirty="0"/>
              <a:t>Exception:  Titles Designated Confidential/Policy Influencing</a:t>
            </a:r>
          </a:p>
          <a:p>
            <a:pPr lvl="1">
              <a:buFont typeface="Courier New" panose="02070309020205020404" pitchFamily="49" charset="0"/>
              <a:buChar char="o"/>
            </a:pPr>
            <a:r>
              <a:rPr lang="en-US" sz="2000" dirty="0"/>
              <a:t>Labor Class Employees with 5 Years Service</a:t>
            </a:r>
          </a:p>
          <a:p>
            <a:r>
              <a:rPr lang="en-US" sz="2400" u="sng" dirty="0"/>
              <a:t>And provides right to</a:t>
            </a:r>
            <a:r>
              <a:rPr lang="en-US" sz="2400" dirty="0"/>
              <a:t> …</a:t>
            </a:r>
          </a:p>
          <a:p>
            <a:pPr lvl="1">
              <a:buFont typeface="Courier New" panose="02070309020205020404" pitchFamily="49" charset="0"/>
              <a:buChar char="o"/>
            </a:pPr>
            <a:r>
              <a:rPr lang="en-US" sz="2000" dirty="0"/>
              <a:t>Statement of Charges</a:t>
            </a:r>
          </a:p>
          <a:p>
            <a:pPr lvl="1">
              <a:buFont typeface="Courier New" panose="02070309020205020404" pitchFamily="49" charset="0"/>
              <a:buChar char="o"/>
            </a:pPr>
            <a:r>
              <a:rPr lang="en-US" sz="2000" dirty="0"/>
              <a:t>Hearing</a:t>
            </a:r>
          </a:p>
          <a:p>
            <a:pPr lvl="1">
              <a:buFont typeface="Courier New" panose="02070309020205020404" pitchFamily="49" charset="0"/>
              <a:buChar char="o"/>
            </a:pPr>
            <a:r>
              <a:rPr lang="en-US" sz="2000" dirty="0"/>
              <a:t>Right to Appeal</a:t>
            </a:r>
          </a:p>
          <a:p>
            <a:pPr lvl="2">
              <a:buFont typeface="Wingdings" panose="05000000000000000000" pitchFamily="2" charset="2"/>
              <a:buChar char="§"/>
            </a:pPr>
            <a:r>
              <a:rPr lang="en-US" sz="1800" dirty="0"/>
              <a:t>Local Personnel Officer or Civil Service Commission</a:t>
            </a:r>
          </a:p>
          <a:p>
            <a:pPr lvl="2">
              <a:buFont typeface="Wingdings" panose="05000000000000000000" pitchFamily="2" charset="2"/>
              <a:buChar char="§"/>
            </a:pPr>
            <a:r>
              <a:rPr lang="en-US" sz="1800" dirty="0"/>
              <a:t>Court</a:t>
            </a:r>
          </a:p>
          <a:p>
            <a:pPr marL="457200" lvl="1" indent="0" eaLnBrk="1" hangingPunct="1">
              <a:buNone/>
            </a:pPr>
            <a:endParaRPr lang="en-US" dirty="0"/>
          </a:p>
        </p:txBody>
      </p:sp>
      <p:sp>
        <p:nvSpPr>
          <p:cNvPr id="6" name="TextBox 5">
            <a:extLst>
              <a:ext uri="{FF2B5EF4-FFF2-40B4-BE49-F238E27FC236}">
                <a16:creationId xmlns:a16="http://schemas.microsoft.com/office/drawing/2014/main" id="{81A559C0-DA9B-45E2-A895-4EAF05B7362D}"/>
              </a:ext>
            </a:extLst>
          </p:cNvPr>
          <p:cNvSpPr txBox="1"/>
          <p:nvPr/>
        </p:nvSpPr>
        <p:spPr>
          <a:xfrm>
            <a:off x="152400" y="533400"/>
            <a:ext cx="8686800" cy="892552"/>
          </a:xfrm>
          <a:prstGeom prst="rect">
            <a:avLst/>
          </a:prstGeom>
          <a:noFill/>
          <a:ln>
            <a:noFill/>
          </a:ln>
        </p:spPr>
        <p:txBody>
          <a:bodyPr wrap="square" rtlCol="0">
            <a:spAutoFit/>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lang="en-US" sz="2000" b="1" dirty="0">
                <a:solidFill>
                  <a:srgbClr val="002D73"/>
                </a:solidFill>
                <a:latin typeface="Arial" panose="020B0604020202020204" pitchFamily="34" charset="0"/>
                <a:cs typeface="Arial" panose="020B0604020202020204" pitchFamily="34" charset="0"/>
              </a:rPr>
              <a:t>Civil Service 101</a:t>
            </a:r>
          </a:p>
          <a:p>
            <a:pPr marL="0" marR="0" lvl="0" indent="0" algn="l" defTabSz="914400" rtl="0" eaLnBrk="0" fontAlgn="base" latinLnBrk="0" hangingPunct="0">
              <a:lnSpc>
                <a:spcPct val="100000"/>
              </a:lnSpc>
              <a:spcBef>
                <a:spcPts val="0"/>
              </a:spcBef>
              <a:spcAft>
                <a:spcPct val="0"/>
              </a:spcAft>
              <a:buClrTx/>
              <a:buSzTx/>
              <a:buFontTx/>
              <a:buNone/>
              <a:tabLst/>
              <a:defRPr/>
            </a:pPr>
            <a:r>
              <a:rPr lang="en-US" sz="3200" b="1" dirty="0">
                <a:solidFill>
                  <a:srgbClr val="002D73"/>
                </a:solidFill>
                <a:latin typeface="Arial" panose="020B0604020202020204" pitchFamily="34" charset="0"/>
                <a:cs typeface="Arial" panose="020B0604020202020204" pitchFamily="34" charset="0"/>
              </a:rPr>
              <a:t>Probation &amp; </a:t>
            </a:r>
            <a:r>
              <a:rPr lang="en-US" sz="3200" b="1" dirty="0">
                <a:solidFill>
                  <a:srgbClr val="002D73"/>
                </a:solidFill>
                <a:latin typeface="Arial" panose="020B0604020202020204" pitchFamily="34" charset="0"/>
                <a:cs typeface="Arial" panose="020B0604020202020204" pitchFamily="34" charset="0"/>
                <a:hlinkClick r:id="rId5"/>
              </a:rPr>
              <a:t>Discipline</a:t>
            </a:r>
            <a:r>
              <a:rPr lang="en-US" sz="3200" b="1" dirty="0">
                <a:solidFill>
                  <a:srgbClr val="002D73"/>
                </a:solidFill>
                <a:latin typeface="Arial" panose="020B0604020202020204" pitchFamily="34" charset="0"/>
                <a:cs typeface="Arial" panose="020B0604020202020204" pitchFamily="34" charset="0"/>
              </a:rPr>
              <a:t> </a:t>
            </a:r>
            <a:r>
              <a:rPr lang="en-US" sz="2400" b="1" dirty="0">
                <a:solidFill>
                  <a:srgbClr val="002D73"/>
                </a:solidFill>
                <a:latin typeface="Arial" panose="020B0604020202020204" pitchFamily="34" charset="0"/>
                <a:cs typeface="Arial" panose="020B0604020202020204" pitchFamily="34" charset="0"/>
              </a:rPr>
              <a:t>(cont’d)</a:t>
            </a:r>
            <a:endParaRPr kumimoji="0" lang="en-US" sz="4800" b="1" u="none" strike="noStrike" kern="1200" cap="none" spc="0" normalizeH="0" baseline="0" noProof="0" dirty="0">
              <a:ln>
                <a:noFill/>
              </a:ln>
              <a:solidFill>
                <a:srgbClr val="002D73"/>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16968F9A-3106-4E00-8CDD-D2393262702E}"/>
              </a:ext>
            </a:extLst>
          </p:cNvPr>
          <p:cNvSpPr txBox="1"/>
          <p:nvPr/>
        </p:nvSpPr>
        <p:spPr>
          <a:xfrm>
            <a:off x="5486400" y="1752600"/>
            <a:ext cx="1219200"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hlinkClick r:id="rId6"/>
              </a:rPr>
              <a:t>CSL 75</a:t>
            </a:r>
            <a:endParaRPr lang="en-US" sz="2000" dirty="0">
              <a:latin typeface="Arial" panose="020B0604020202020204" pitchFamily="34" charset="0"/>
              <a:cs typeface="Arial" panose="020B0604020202020204" pitchFamily="34" charset="0"/>
            </a:endParaRPr>
          </a:p>
        </p:txBody>
      </p:sp>
      <p:pic>
        <p:nvPicPr>
          <p:cNvPr id="3" name="3.5">
            <a:hlinkClick r:id="" action="ppaction://media"/>
            <a:extLst>
              <a:ext uri="{FF2B5EF4-FFF2-40B4-BE49-F238E27FC236}">
                <a16:creationId xmlns:a16="http://schemas.microsoft.com/office/drawing/2014/main" id="{DE015E5A-F4C6-458C-B2D6-2BA5B1A947E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705600" y="6126163"/>
            <a:ext cx="609600" cy="609600"/>
          </a:xfrm>
          <a:prstGeom prst="rect">
            <a:avLst/>
          </a:prstGeom>
        </p:spPr>
      </p:pic>
    </p:spTree>
    <p:extLst>
      <p:ext uri="{BB962C8B-B14F-4D97-AF65-F5344CB8AC3E}">
        <p14:creationId xmlns:p14="http://schemas.microsoft.com/office/powerpoint/2010/main" val="3547898649"/>
      </p:ext>
    </p:extLst>
  </p:cSld>
  <p:clrMapOvr>
    <a:masterClrMapping/>
  </p:clrMapOvr>
  <p:transition spd="slow"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21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1633"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3276601"/>
            <a:ext cx="4648200" cy="135421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Civil Service 101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Non-Permanent Appointments</a:t>
            </a:r>
          </a:p>
        </p:txBody>
      </p:sp>
      <p:pic>
        <p:nvPicPr>
          <p:cNvPr id="3" name="c6">
            <a:hlinkClick r:id="" action="ppaction://media"/>
            <a:extLst>
              <a:ext uri="{FF2B5EF4-FFF2-40B4-BE49-F238E27FC236}">
                <a16:creationId xmlns:a16="http://schemas.microsoft.com/office/drawing/2014/main" id="{50BC18A1-46CA-4498-BAA5-9ACA278E1B1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477000" y="6019800"/>
            <a:ext cx="609600" cy="609600"/>
          </a:xfrm>
          <a:prstGeom prst="rect">
            <a:avLst/>
          </a:prstGeom>
        </p:spPr>
      </p:pic>
    </p:spTree>
    <p:extLst>
      <p:ext uri="{BB962C8B-B14F-4D97-AF65-F5344CB8AC3E}">
        <p14:creationId xmlns:p14="http://schemas.microsoft.com/office/powerpoint/2010/main" val="3308678764"/>
      </p:ext>
    </p:extLst>
  </p:cSld>
  <p:clrMapOvr>
    <a:masterClrMapping/>
  </p:clrMapOvr>
  <p:transition spd="slow"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9" name="Rectangle 3"/>
          <p:cNvSpPr>
            <a:spLocks noGrp="1" noChangeArrowheads="1"/>
          </p:cNvSpPr>
          <p:nvPr>
            <p:ph idx="1"/>
          </p:nvPr>
        </p:nvSpPr>
        <p:spPr>
          <a:xfrm>
            <a:off x="304800" y="899160"/>
            <a:ext cx="8229600" cy="4525963"/>
          </a:xfrm>
        </p:spPr>
        <p:txBody>
          <a:bodyPr/>
          <a:lstStyle/>
          <a:p>
            <a:pPr eaLnBrk="1" hangingPunct="1">
              <a:lnSpc>
                <a:spcPct val="90000"/>
              </a:lnSpc>
            </a:pPr>
            <a:endParaRPr lang="en-US" dirty="0"/>
          </a:p>
          <a:p>
            <a:pPr lvl="1" eaLnBrk="1" hangingPunct="1">
              <a:lnSpc>
                <a:spcPct val="90000"/>
              </a:lnSpc>
              <a:buFontTx/>
              <a:buChar char="-"/>
            </a:pPr>
            <a:endParaRPr lang="en-US" sz="1000" dirty="0"/>
          </a:p>
          <a:p>
            <a:pPr marL="0" indent="0" algn="ctr">
              <a:buNone/>
            </a:pPr>
            <a:r>
              <a:rPr lang="en-US" sz="2800" b="1" dirty="0"/>
              <a:t>               </a:t>
            </a:r>
            <a:r>
              <a:rPr lang="en-US" sz="2800" b="1" u="sng" dirty="0"/>
              <a:t>TEMPORARY APPOINTMENTS</a:t>
            </a:r>
            <a:r>
              <a:rPr lang="en-US" sz="2800" dirty="0"/>
              <a:t> </a:t>
            </a:r>
            <a:r>
              <a:rPr lang="en-US" sz="2000" dirty="0">
                <a:hlinkClick r:id="rId5"/>
              </a:rPr>
              <a:t>CSL §64</a:t>
            </a:r>
            <a:endParaRPr lang="en-US" sz="2000" b="1" u="sng" dirty="0"/>
          </a:p>
          <a:p>
            <a:pPr marL="0" lvl="0" indent="0">
              <a:lnSpc>
                <a:spcPct val="90000"/>
              </a:lnSpc>
              <a:buNone/>
            </a:pPr>
            <a:endParaRPr lang="en-US" sz="900" dirty="0">
              <a:solidFill>
                <a:prstClr val="black"/>
              </a:solidFill>
            </a:endParaRPr>
          </a:p>
          <a:p>
            <a:pPr lvl="0">
              <a:lnSpc>
                <a:spcPct val="90000"/>
              </a:lnSpc>
            </a:pPr>
            <a:r>
              <a:rPr lang="en-US" sz="2400" u="sng" dirty="0">
                <a:solidFill>
                  <a:prstClr val="black"/>
                </a:solidFill>
              </a:rPr>
              <a:t>Authorized only when</a:t>
            </a:r>
            <a:r>
              <a:rPr lang="en-US" sz="2400" dirty="0">
                <a:solidFill>
                  <a:prstClr val="black"/>
                </a:solidFill>
              </a:rPr>
              <a:t> </a:t>
            </a:r>
            <a:r>
              <a:rPr lang="en-US" sz="2000" dirty="0">
                <a:solidFill>
                  <a:prstClr val="black"/>
                </a:solidFill>
              </a:rPr>
              <a:t>…</a:t>
            </a:r>
          </a:p>
          <a:p>
            <a:pPr lvl="1">
              <a:lnSpc>
                <a:spcPct val="90000"/>
              </a:lnSpc>
              <a:buFont typeface="Courier New" panose="02070309020205020404" pitchFamily="49" charset="0"/>
              <a:buChar char="o"/>
            </a:pPr>
            <a:r>
              <a:rPr lang="en-US" sz="2000" dirty="0">
                <a:solidFill>
                  <a:prstClr val="black"/>
                </a:solidFill>
              </a:rPr>
              <a:t>Employee is on leave of absence OR</a:t>
            </a:r>
          </a:p>
          <a:p>
            <a:pPr lvl="1">
              <a:lnSpc>
                <a:spcPct val="90000"/>
              </a:lnSpc>
              <a:buFont typeface="Courier New" panose="02070309020205020404" pitchFamily="49" charset="0"/>
              <a:buChar char="o"/>
            </a:pPr>
            <a:r>
              <a:rPr lang="en-US" sz="2000" dirty="0">
                <a:solidFill>
                  <a:prstClr val="black"/>
                </a:solidFill>
              </a:rPr>
              <a:t>Position is not expected to exceed 6 months.</a:t>
            </a:r>
          </a:p>
          <a:p>
            <a:pPr lvl="0">
              <a:lnSpc>
                <a:spcPct val="90000"/>
              </a:lnSpc>
            </a:pPr>
            <a:endParaRPr lang="en-US" sz="1200" dirty="0">
              <a:solidFill>
                <a:prstClr val="black"/>
              </a:solidFill>
            </a:endParaRPr>
          </a:p>
          <a:p>
            <a:pPr lvl="0">
              <a:lnSpc>
                <a:spcPct val="90000"/>
              </a:lnSpc>
            </a:pPr>
            <a:endParaRPr lang="en-US" sz="1200" dirty="0">
              <a:solidFill>
                <a:prstClr val="black"/>
              </a:solidFill>
            </a:endParaRPr>
          </a:p>
          <a:p>
            <a:pPr lvl="0">
              <a:lnSpc>
                <a:spcPct val="90000"/>
              </a:lnSpc>
            </a:pPr>
            <a:r>
              <a:rPr lang="en-US" sz="2400" u="sng" dirty="0">
                <a:solidFill>
                  <a:prstClr val="black"/>
                </a:solidFill>
              </a:rPr>
              <a:t>Effect of duration</a:t>
            </a:r>
            <a:endParaRPr lang="en-US" sz="2000" u="sng" dirty="0">
              <a:solidFill>
                <a:prstClr val="black"/>
              </a:solidFill>
            </a:endParaRPr>
          </a:p>
          <a:p>
            <a:pPr lvl="1">
              <a:lnSpc>
                <a:spcPct val="90000"/>
              </a:lnSpc>
              <a:buFont typeface="Courier New" panose="02070309020205020404" pitchFamily="49" charset="0"/>
              <a:buChar char="o"/>
            </a:pPr>
            <a:r>
              <a:rPr lang="en-US" sz="2000" dirty="0">
                <a:solidFill>
                  <a:prstClr val="black"/>
                </a:solidFill>
              </a:rPr>
              <a:t>&lt; 3 months: Appoint regardless of list</a:t>
            </a:r>
          </a:p>
          <a:p>
            <a:pPr lvl="1">
              <a:lnSpc>
                <a:spcPct val="90000"/>
              </a:lnSpc>
              <a:buFont typeface="Courier New" panose="02070309020205020404" pitchFamily="49" charset="0"/>
              <a:buChar char="o"/>
            </a:pPr>
            <a:r>
              <a:rPr lang="en-US" sz="2000" dirty="0">
                <a:solidFill>
                  <a:prstClr val="black"/>
                </a:solidFill>
              </a:rPr>
              <a:t>3-6 months: Appoint from list</a:t>
            </a:r>
          </a:p>
          <a:p>
            <a:pPr lvl="1">
              <a:lnSpc>
                <a:spcPct val="90000"/>
              </a:lnSpc>
              <a:buFont typeface="Courier New" panose="02070309020205020404" pitchFamily="49" charset="0"/>
              <a:buChar char="o"/>
            </a:pPr>
            <a:r>
              <a:rPr lang="en-US" sz="2000" dirty="0">
                <a:solidFill>
                  <a:prstClr val="black"/>
                </a:solidFill>
              </a:rPr>
              <a:t>&gt; 6 months: Appoint from top 3</a:t>
            </a:r>
          </a:p>
          <a:p>
            <a:pPr lvl="0">
              <a:lnSpc>
                <a:spcPct val="90000"/>
              </a:lnSpc>
            </a:pPr>
            <a:endParaRPr lang="en-US" sz="1200" dirty="0">
              <a:solidFill>
                <a:prstClr val="black"/>
              </a:solidFill>
            </a:endParaRPr>
          </a:p>
          <a:p>
            <a:pPr lvl="0">
              <a:lnSpc>
                <a:spcPct val="90000"/>
              </a:lnSpc>
            </a:pPr>
            <a:endParaRPr lang="en-US" sz="1200" dirty="0">
              <a:solidFill>
                <a:prstClr val="black"/>
              </a:solidFill>
            </a:endParaRPr>
          </a:p>
          <a:p>
            <a:pPr lvl="0">
              <a:lnSpc>
                <a:spcPct val="90000"/>
              </a:lnSpc>
            </a:pPr>
            <a:r>
              <a:rPr lang="en-US" sz="2400" dirty="0">
                <a:solidFill>
                  <a:prstClr val="black"/>
                </a:solidFill>
              </a:rPr>
              <a:t>Successive temporary appointments prohibited</a:t>
            </a:r>
            <a:endParaRPr lang="en-US" dirty="0"/>
          </a:p>
          <a:p>
            <a:pPr eaLnBrk="1" hangingPunct="1">
              <a:lnSpc>
                <a:spcPct val="90000"/>
              </a:lnSpc>
            </a:pPr>
            <a:endParaRPr lang="en-US" dirty="0"/>
          </a:p>
        </p:txBody>
      </p:sp>
      <p:sp>
        <p:nvSpPr>
          <p:cNvPr id="7" name="TextBox 6">
            <a:extLst>
              <a:ext uri="{FF2B5EF4-FFF2-40B4-BE49-F238E27FC236}">
                <a16:creationId xmlns:a16="http://schemas.microsoft.com/office/drawing/2014/main" id="{BF6196B1-6237-49BE-B3AF-B8392D97415A}"/>
              </a:ext>
            </a:extLst>
          </p:cNvPr>
          <p:cNvSpPr txBox="1"/>
          <p:nvPr/>
        </p:nvSpPr>
        <p:spPr>
          <a:xfrm>
            <a:off x="152400" y="533400"/>
            <a:ext cx="8686800" cy="892552"/>
          </a:xfrm>
          <a:prstGeom prst="rect">
            <a:avLst/>
          </a:prstGeom>
          <a:noFill/>
          <a:ln>
            <a:noFill/>
          </a:ln>
        </p:spPr>
        <p:txBody>
          <a:bodyPr wrap="square" rtlCol="0">
            <a:spAutoFit/>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lang="en-US" sz="2000" b="1" dirty="0">
                <a:solidFill>
                  <a:srgbClr val="002D73"/>
                </a:solidFill>
                <a:latin typeface="Arial" panose="020B0604020202020204" pitchFamily="34" charset="0"/>
                <a:cs typeface="Arial" panose="020B0604020202020204" pitchFamily="34" charset="0"/>
              </a:rPr>
              <a:t>Civil Service 101</a:t>
            </a:r>
          </a:p>
          <a:p>
            <a:pPr marL="0" marR="0" lvl="0" indent="0" algn="l" defTabSz="914400" rtl="0" eaLnBrk="0" fontAlgn="base" latinLnBrk="0" hangingPunct="0">
              <a:lnSpc>
                <a:spcPct val="100000"/>
              </a:lnSpc>
              <a:spcBef>
                <a:spcPts val="0"/>
              </a:spcBef>
              <a:spcAft>
                <a:spcPct val="0"/>
              </a:spcAft>
              <a:buClrTx/>
              <a:buSzTx/>
              <a:buFontTx/>
              <a:buNone/>
              <a:tabLst/>
              <a:defRPr/>
            </a:pPr>
            <a:r>
              <a:rPr lang="en-US" sz="3200" b="1" dirty="0">
                <a:solidFill>
                  <a:srgbClr val="002D73"/>
                </a:solidFill>
                <a:latin typeface="Arial" panose="020B0604020202020204" pitchFamily="34" charset="0"/>
                <a:cs typeface="Arial" panose="020B0604020202020204" pitchFamily="34" charset="0"/>
              </a:rPr>
              <a:t>Non-Permanent Appointments</a:t>
            </a:r>
            <a:endParaRPr kumimoji="0" lang="en-US" sz="4800" b="1" u="none" strike="noStrike" kern="1200" cap="none" spc="0" normalizeH="0" baseline="0" noProof="0" dirty="0">
              <a:ln>
                <a:noFill/>
              </a:ln>
              <a:solidFill>
                <a:srgbClr val="002D73"/>
              </a:solidFill>
              <a:effectLst/>
              <a:uLnTx/>
              <a:uFillTx/>
              <a:latin typeface="Arial" panose="020B0604020202020204" pitchFamily="34" charset="0"/>
              <a:ea typeface="+mn-ea"/>
              <a:cs typeface="Arial" panose="020B0604020202020204" pitchFamily="34" charset="0"/>
            </a:endParaRPr>
          </a:p>
        </p:txBody>
      </p:sp>
      <p:pic>
        <p:nvPicPr>
          <p:cNvPr id="2" name="c7">
            <a:hlinkClick r:id="" action="ppaction://media"/>
            <a:extLst>
              <a:ext uri="{FF2B5EF4-FFF2-40B4-BE49-F238E27FC236}">
                <a16:creationId xmlns:a16="http://schemas.microsoft.com/office/drawing/2014/main" id="{37151A23-5AB8-4C96-BA59-43159BECEA5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00800" y="6040206"/>
            <a:ext cx="609600" cy="609600"/>
          </a:xfrm>
          <a:prstGeom prst="rect">
            <a:avLst/>
          </a:prstGeom>
        </p:spPr>
      </p:pic>
    </p:spTree>
    <p:extLst>
      <p:ext uri="{BB962C8B-B14F-4D97-AF65-F5344CB8AC3E}">
        <p14:creationId xmlns:p14="http://schemas.microsoft.com/office/powerpoint/2010/main" val="1035367094"/>
      </p:ext>
    </p:extLst>
  </p:cSld>
  <p:clrMapOvr>
    <a:masterClrMapping/>
  </p:clrMapOvr>
  <p:transition spd="slow"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0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9" name="Rectangle 3"/>
          <p:cNvSpPr>
            <a:spLocks noGrp="1" noChangeArrowheads="1"/>
          </p:cNvSpPr>
          <p:nvPr>
            <p:ph idx="1"/>
          </p:nvPr>
        </p:nvSpPr>
        <p:spPr>
          <a:xfrm>
            <a:off x="304800" y="899160"/>
            <a:ext cx="8229600" cy="4525963"/>
          </a:xfrm>
        </p:spPr>
        <p:txBody>
          <a:bodyPr/>
          <a:lstStyle/>
          <a:p>
            <a:pPr eaLnBrk="1" hangingPunct="1">
              <a:lnSpc>
                <a:spcPct val="90000"/>
              </a:lnSpc>
            </a:pPr>
            <a:endParaRPr lang="en-US" dirty="0"/>
          </a:p>
          <a:p>
            <a:pPr lvl="1" eaLnBrk="1" hangingPunct="1">
              <a:lnSpc>
                <a:spcPct val="90000"/>
              </a:lnSpc>
              <a:buFontTx/>
              <a:buChar char="-"/>
            </a:pPr>
            <a:endParaRPr lang="en-US" sz="1000" dirty="0"/>
          </a:p>
          <a:p>
            <a:pPr marL="0" indent="0" algn="ctr">
              <a:buNone/>
            </a:pPr>
            <a:r>
              <a:rPr lang="en-US" sz="2800" b="1" dirty="0"/>
              <a:t>    </a:t>
            </a:r>
            <a:r>
              <a:rPr lang="en-US" sz="2800" b="1" u="sng" dirty="0"/>
              <a:t>CONTINGENT-PERMANENT APPOINTMENTS</a:t>
            </a:r>
            <a:r>
              <a:rPr lang="en-US" sz="2800" dirty="0"/>
              <a:t> </a:t>
            </a:r>
            <a:r>
              <a:rPr lang="en-US" sz="2000" dirty="0">
                <a:hlinkClick r:id="rId5"/>
              </a:rPr>
              <a:t>CSL §64(4)</a:t>
            </a:r>
            <a:endParaRPr lang="en-US" sz="2000" b="1" u="sng" dirty="0"/>
          </a:p>
          <a:p>
            <a:pPr marL="0" lvl="0" indent="0">
              <a:lnSpc>
                <a:spcPct val="90000"/>
              </a:lnSpc>
              <a:buNone/>
            </a:pPr>
            <a:endParaRPr lang="en-US" sz="900" dirty="0">
              <a:solidFill>
                <a:prstClr val="black"/>
              </a:solidFill>
            </a:endParaRPr>
          </a:p>
          <a:p>
            <a:pPr lvl="0">
              <a:lnSpc>
                <a:spcPct val="90000"/>
              </a:lnSpc>
            </a:pPr>
            <a:r>
              <a:rPr lang="en-US" sz="2400" dirty="0">
                <a:solidFill>
                  <a:prstClr val="black"/>
                </a:solidFill>
              </a:rPr>
              <a:t>Related to temporary appointments</a:t>
            </a:r>
          </a:p>
          <a:p>
            <a:pPr lvl="0">
              <a:lnSpc>
                <a:spcPct val="90000"/>
              </a:lnSpc>
            </a:pPr>
            <a:endParaRPr lang="en-US" sz="1600" dirty="0">
              <a:solidFill>
                <a:prstClr val="black"/>
              </a:solidFill>
            </a:endParaRPr>
          </a:p>
          <a:p>
            <a:pPr lvl="0">
              <a:lnSpc>
                <a:spcPct val="90000"/>
              </a:lnSpc>
            </a:pPr>
            <a:r>
              <a:rPr lang="en-US" sz="2400" dirty="0">
                <a:solidFill>
                  <a:prstClr val="black"/>
                </a:solidFill>
              </a:rPr>
              <a:t>Made from Eligible List</a:t>
            </a:r>
          </a:p>
          <a:p>
            <a:pPr lvl="0">
              <a:lnSpc>
                <a:spcPct val="90000"/>
              </a:lnSpc>
            </a:pPr>
            <a:endParaRPr lang="en-US" sz="1600" dirty="0">
              <a:solidFill>
                <a:prstClr val="black"/>
              </a:solidFill>
            </a:endParaRPr>
          </a:p>
          <a:p>
            <a:pPr lvl="0">
              <a:lnSpc>
                <a:spcPct val="90000"/>
              </a:lnSpc>
            </a:pPr>
            <a:r>
              <a:rPr lang="en-US" sz="2400" dirty="0">
                <a:solidFill>
                  <a:prstClr val="black"/>
                </a:solidFill>
              </a:rPr>
              <a:t>When there is an encumbrance</a:t>
            </a:r>
          </a:p>
          <a:p>
            <a:pPr lvl="1">
              <a:lnSpc>
                <a:spcPct val="90000"/>
              </a:lnSpc>
            </a:pPr>
            <a:r>
              <a:rPr lang="en-US" sz="2200" dirty="0">
                <a:solidFill>
                  <a:prstClr val="black"/>
                </a:solidFill>
              </a:rPr>
              <a:t>Permanent employee</a:t>
            </a:r>
          </a:p>
          <a:p>
            <a:pPr lvl="2">
              <a:lnSpc>
                <a:spcPct val="90000"/>
              </a:lnSpc>
            </a:pPr>
            <a:r>
              <a:rPr lang="en-US" sz="1800" dirty="0">
                <a:solidFill>
                  <a:prstClr val="black"/>
                </a:solidFill>
              </a:rPr>
              <a:t>Probation in higher-level</a:t>
            </a:r>
          </a:p>
          <a:p>
            <a:pPr lvl="2">
              <a:lnSpc>
                <a:spcPct val="90000"/>
              </a:lnSpc>
            </a:pPr>
            <a:r>
              <a:rPr lang="en-US" sz="1800" dirty="0">
                <a:solidFill>
                  <a:prstClr val="black"/>
                </a:solidFill>
              </a:rPr>
              <a:t>LOA</a:t>
            </a:r>
          </a:p>
          <a:p>
            <a:pPr lvl="1">
              <a:lnSpc>
                <a:spcPct val="90000"/>
              </a:lnSpc>
            </a:pPr>
            <a:r>
              <a:rPr lang="en-US" sz="2200" dirty="0">
                <a:solidFill>
                  <a:prstClr val="black"/>
                </a:solidFill>
              </a:rPr>
              <a:t>Contingent-permanent appointee becomes permanent when encumbering employee passes probation.</a:t>
            </a:r>
          </a:p>
          <a:p>
            <a:pPr lvl="0">
              <a:lnSpc>
                <a:spcPct val="90000"/>
              </a:lnSpc>
            </a:pPr>
            <a:endParaRPr lang="en-US" sz="1600" dirty="0">
              <a:solidFill>
                <a:prstClr val="black"/>
              </a:solidFill>
            </a:endParaRPr>
          </a:p>
          <a:p>
            <a:pPr lvl="0">
              <a:lnSpc>
                <a:spcPct val="90000"/>
              </a:lnSpc>
            </a:pPr>
            <a:r>
              <a:rPr lang="en-US" sz="2400" dirty="0">
                <a:solidFill>
                  <a:prstClr val="black"/>
                </a:solidFill>
              </a:rPr>
              <a:t>Not all agencies have this rule.</a:t>
            </a:r>
          </a:p>
          <a:p>
            <a:pPr lvl="0">
              <a:lnSpc>
                <a:spcPct val="90000"/>
              </a:lnSpc>
            </a:pPr>
            <a:endParaRPr lang="en-US" sz="2400" dirty="0">
              <a:solidFill>
                <a:prstClr val="black"/>
              </a:solidFill>
            </a:endParaRPr>
          </a:p>
        </p:txBody>
      </p:sp>
      <p:sp>
        <p:nvSpPr>
          <p:cNvPr id="4" name="TextBox 3">
            <a:extLst>
              <a:ext uri="{FF2B5EF4-FFF2-40B4-BE49-F238E27FC236}">
                <a16:creationId xmlns:a16="http://schemas.microsoft.com/office/drawing/2014/main" id="{78B71BF5-39C8-4B64-94B2-ECDD72DE87E5}"/>
              </a:ext>
            </a:extLst>
          </p:cNvPr>
          <p:cNvSpPr txBox="1"/>
          <p:nvPr/>
        </p:nvSpPr>
        <p:spPr>
          <a:xfrm>
            <a:off x="152400" y="533400"/>
            <a:ext cx="8686800" cy="892552"/>
          </a:xfrm>
          <a:prstGeom prst="rect">
            <a:avLst/>
          </a:prstGeom>
          <a:noFill/>
          <a:ln>
            <a:noFill/>
          </a:ln>
        </p:spPr>
        <p:txBody>
          <a:bodyPr wrap="square" rtlCol="0">
            <a:spAutoFit/>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lang="en-US" sz="2000" b="1" dirty="0">
                <a:solidFill>
                  <a:srgbClr val="002D73"/>
                </a:solidFill>
                <a:latin typeface="Arial" panose="020B0604020202020204" pitchFamily="34" charset="0"/>
                <a:cs typeface="Arial" panose="020B0604020202020204" pitchFamily="34" charset="0"/>
              </a:rPr>
              <a:t>Civil Service 101</a:t>
            </a:r>
          </a:p>
          <a:p>
            <a:pPr marL="0" marR="0" lvl="0" indent="0" algn="l" defTabSz="914400" rtl="0" eaLnBrk="0" fontAlgn="base" latinLnBrk="0" hangingPunct="0">
              <a:lnSpc>
                <a:spcPct val="100000"/>
              </a:lnSpc>
              <a:spcBef>
                <a:spcPts val="0"/>
              </a:spcBef>
              <a:spcAft>
                <a:spcPct val="0"/>
              </a:spcAft>
              <a:buClrTx/>
              <a:buSzTx/>
              <a:buFontTx/>
              <a:buNone/>
              <a:tabLst/>
              <a:defRPr/>
            </a:pPr>
            <a:r>
              <a:rPr lang="en-US" sz="3200" b="1" dirty="0">
                <a:solidFill>
                  <a:srgbClr val="002D73"/>
                </a:solidFill>
                <a:latin typeface="Arial" panose="020B0604020202020204" pitchFamily="34" charset="0"/>
                <a:cs typeface="Arial" panose="020B0604020202020204" pitchFamily="34" charset="0"/>
              </a:rPr>
              <a:t>Non-Permanent Appointments </a:t>
            </a:r>
            <a:r>
              <a:rPr lang="en-US" sz="2000" b="1" dirty="0">
                <a:solidFill>
                  <a:srgbClr val="002D73"/>
                </a:solidFill>
                <a:latin typeface="Arial" panose="020B0604020202020204" pitchFamily="34" charset="0"/>
                <a:cs typeface="Arial" panose="020B0604020202020204" pitchFamily="34" charset="0"/>
              </a:rPr>
              <a:t>(cont’d)</a:t>
            </a:r>
            <a:endParaRPr kumimoji="0" lang="en-US" sz="4400" b="1" u="none" strike="noStrike" kern="1200" cap="none" spc="0" normalizeH="0" baseline="0" noProof="0" dirty="0">
              <a:ln>
                <a:noFill/>
              </a:ln>
              <a:solidFill>
                <a:srgbClr val="002D73"/>
              </a:solidFill>
              <a:effectLst/>
              <a:uLnTx/>
              <a:uFillTx/>
              <a:latin typeface="Arial" panose="020B0604020202020204" pitchFamily="34" charset="0"/>
              <a:ea typeface="+mn-ea"/>
              <a:cs typeface="Arial" panose="020B0604020202020204" pitchFamily="34" charset="0"/>
            </a:endParaRPr>
          </a:p>
        </p:txBody>
      </p:sp>
      <p:pic>
        <p:nvPicPr>
          <p:cNvPr id="3" name="Audio 2">
            <a:hlinkClick r:id="" action="ppaction://media"/>
            <a:extLst>
              <a:ext uri="{FF2B5EF4-FFF2-40B4-BE49-F238E27FC236}">
                <a16:creationId xmlns:a16="http://schemas.microsoft.com/office/drawing/2014/main" id="{9E1E3F24-DB91-4865-9A13-A65B09D0AE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83318724"/>
      </p:ext>
    </p:extLst>
  </p:cSld>
  <p:clrMapOvr>
    <a:masterClrMapping/>
  </p:clrMapOvr>
  <p:transition spd="slow" advClick="0" advTm="3906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9" name="Rectangle 3"/>
          <p:cNvSpPr>
            <a:spLocks noGrp="1" noChangeArrowheads="1"/>
          </p:cNvSpPr>
          <p:nvPr>
            <p:ph idx="1"/>
          </p:nvPr>
        </p:nvSpPr>
        <p:spPr>
          <a:xfrm>
            <a:off x="304800" y="899160"/>
            <a:ext cx="8229600" cy="4525963"/>
          </a:xfrm>
        </p:spPr>
        <p:txBody>
          <a:bodyPr/>
          <a:lstStyle/>
          <a:p>
            <a:pPr eaLnBrk="1" hangingPunct="1">
              <a:lnSpc>
                <a:spcPct val="90000"/>
              </a:lnSpc>
            </a:pPr>
            <a:endParaRPr lang="en-US" dirty="0"/>
          </a:p>
          <a:p>
            <a:pPr lvl="1" eaLnBrk="1" hangingPunct="1">
              <a:lnSpc>
                <a:spcPct val="90000"/>
              </a:lnSpc>
              <a:buFontTx/>
              <a:buChar char="-"/>
            </a:pPr>
            <a:endParaRPr lang="en-US" sz="1000" dirty="0"/>
          </a:p>
          <a:p>
            <a:pPr marL="0" indent="0" algn="ctr">
              <a:buNone/>
            </a:pPr>
            <a:r>
              <a:rPr lang="en-US" sz="2800" b="1" dirty="0"/>
              <a:t>              </a:t>
            </a:r>
            <a:r>
              <a:rPr lang="en-US" sz="2800" b="1" u="sng" dirty="0"/>
              <a:t>PROVISIONAL APPOINTMENTS</a:t>
            </a:r>
            <a:r>
              <a:rPr lang="en-US" sz="2800" b="1" dirty="0"/>
              <a:t> </a:t>
            </a:r>
            <a:r>
              <a:rPr lang="en-US" sz="2000" dirty="0">
                <a:hlinkClick r:id="rId5"/>
              </a:rPr>
              <a:t>CSL §65</a:t>
            </a:r>
            <a:endParaRPr lang="en-US" sz="2000" b="1" u="sng" dirty="0"/>
          </a:p>
          <a:p>
            <a:endParaRPr lang="en-US" sz="900" dirty="0"/>
          </a:p>
          <a:p>
            <a:pPr lvl="0">
              <a:lnSpc>
                <a:spcPct val="90000"/>
              </a:lnSpc>
            </a:pPr>
            <a:r>
              <a:rPr lang="en-US" sz="2400" dirty="0">
                <a:solidFill>
                  <a:prstClr val="black"/>
                </a:solidFill>
              </a:rPr>
              <a:t>Authorized in absence of mandatory eligible list</a:t>
            </a:r>
          </a:p>
          <a:p>
            <a:pPr lvl="0">
              <a:lnSpc>
                <a:spcPct val="90000"/>
              </a:lnSpc>
            </a:pPr>
            <a:endParaRPr lang="en-US" sz="1600" dirty="0">
              <a:solidFill>
                <a:prstClr val="black"/>
              </a:solidFill>
            </a:endParaRPr>
          </a:p>
          <a:p>
            <a:pPr lvl="0">
              <a:lnSpc>
                <a:spcPct val="90000"/>
              </a:lnSpc>
            </a:pPr>
            <a:endParaRPr lang="en-US" sz="1600" dirty="0">
              <a:solidFill>
                <a:prstClr val="black"/>
              </a:solidFill>
            </a:endParaRPr>
          </a:p>
          <a:p>
            <a:pPr lvl="0">
              <a:lnSpc>
                <a:spcPct val="90000"/>
              </a:lnSpc>
            </a:pPr>
            <a:r>
              <a:rPr lang="en-US" sz="2400" dirty="0">
                <a:solidFill>
                  <a:prstClr val="black"/>
                </a:solidFill>
              </a:rPr>
              <a:t>Limited duration </a:t>
            </a:r>
          </a:p>
          <a:p>
            <a:pPr lvl="0">
              <a:lnSpc>
                <a:spcPct val="90000"/>
              </a:lnSpc>
            </a:pPr>
            <a:endParaRPr lang="en-US" sz="1600" dirty="0">
              <a:solidFill>
                <a:prstClr val="black"/>
              </a:solidFill>
            </a:endParaRPr>
          </a:p>
          <a:p>
            <a:pPr lvl="0">
              <a:lnSpc>
                <a:spcPct val="90000"/>
              </a:lnSpc>
            </a:pPr>
            <a:endParaRPr lang="en-US" sz="1600" dirty="0">
              <a:solidFill>
                <a:prstClr val="black"/>
              </a:solidFill>
            </a:endParaRPr>
          </a:p>
          <a:p>
            <a:pPr lvl="0">
              <a:lnSpc>
                <a:spcPct val="90000"/>
              </a:lnSpc>
            </a:pPr>
            <a:r>
              <a:rPr lang="en-US" sz="2400" dirty="0">
                <a:solidFill>
                  <a:prstClr val="black"/>
                </a:solidFill>
              </a:rPr>
              <a:t>Exam must be ordered within 30 days</a:t>
            </a:r>
          </a:p>
          <a:p>
            <a:pPr lvl="0">
              <a:lnSpc>
                <a:spcPct val="90000"/>
              </a:lnSpc>
            </a:pPr>
            <a:endParaRPr lang="en-US" sz="1600" dirty="0">
              <a:solidFill>
                <a:prstClr val="black"/>
              </a:solidFill>
            </a:endParaRPr>
          </a:p>
          <a:p>
            <a:pPr lvl="0">
              <a:lnSpc>
                <a:spcPct val="90000"/>
              </a:lnSpc>
            </a:pPr>
            <a:endParaRPr lang="en-US" sz="1600" dirty="0">
              <a:solidFill>
                <a:prstClr val="black"/>
              </a:solidFill>
            </a:endParaRPr>
          </a:p>
          <a:p>
            <a:pPr lvl="0">
              <a:lnSpc>
                <a:spcPct val="90000"/>
              </a:lnSpc>
            </a:pPr>
            <a:r>
              <a:rPr lang="en-US" sz="2400" dirty="0">
                <a:solidFill>
                  <a:prstClr val="black"/>
                </a:solidFill>
              </a:rPr>
              <a:t>Termination required within 60 days of eligible list</a:t>
            </a:r>
          </a:p>
          <a:p>
            <a:pPr marL="0" lvl="0" indent="0">
              <a:lnSpc>
                <a:spcPct val="90000"/>
              </a:lnSpc>
              <a:buNone/>
            </a:pPr>
            <a:endParaRPr lang="en-US" sz="600" u="sng" dirty="0">
              <a:solidFill>
                <a:prstClr val="black"/>
              </a:solidFill>
            </a:endParaRPr>
          </a:p>
        </p:txBody>
      </p:sp>
      <p:sp>
        <p:nvSpPr>
          <p:cNvPr id="7" name="TextBox 6">
            <a:extLst>
              <a:ext uri="{FF2B5EF4-FFF2-40B4-BE49-F238E27FC236}">
                <a16:creationId xmlns:a16="http://schemas.microsoft.com/office/drawing/2014/main" id="{C544CDC0-B37B-4080-8A3B-8D1CC1D298A9}"/>
              </a:ext>
            </a:extLst>
          </p:cNvPr>
          <p:cNvSpPr txBox="1"/>
          <p:nvPr/>
        </p:nvSpPr>
        <p:spPr>
          <a:xfrm>
            <a:off x="152400" y="533400"/>
            <a:ext cx="8686800" cy="892552"/>
          </a:xfrm>
          <a:prstGeom prst="rect">
            <a:avLst/>
          </a:prstGeom>
          <a:noFill/>
          <a:ln>
            <a:noFill/>
          </a:ln>
        </p:spPr>
        <p:txBody>
          <a:bodyPr wrap="square" rtlCol="0">
            <a:spAutoFit/>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lang="en-US" sz="2000" b="1" dirty="0">
                <a:solidFill>
                  <a:srgbClr val="002D73"/>
                </a:solidFill>
                <a:latin typeface="Arial" panose="020B0604020202020204" pitchFamily="34" charset="0"/>
                <a:cs typeface="Arial" panose="020B0604020202020204" pitchFamily="34" charset="0"/>
              </a:rPr>
              <a:t>Civil Service 101</a:t>
            </a:r>
          </a:p>
          <a:p>
            <a:pPr marL="0" marR="0" lvl="0" indent="0" algn="l" defTabSz="914400" rtl="0" eaLnBrk="0" fontAlgn="base" latinLnBrk="0" hangingPunct="0">
              <a:lnSpc>
                <a:spcPct val="100000"/>
              </a:lnSpc>
              <a:spcBef>
                <a:spcPts val="0"/>
              </a:spcBef>
              <a:spcAft>
                <a:spcPct val="0"/>
              </a:spcAft>
              <a:buClrTx/>
              <a:buSzTx/>
              <a:buFontTx/>
              <a:buNone/>
              <a:tabLst/>
              <a:defRPr/>
            </a:pPr>
            <a:r>
              <a:rPr lang="en-US" sz="3200" b="1" dirty="0">
                <a:solidFill>
                  <a:srgbClr val="002D73"/>
                </a:solidFill>
                <a:latin typeface="Arial" panose="020B0604020202020204" pitchFamily="34" charset="0"/>
                <a:cs typeface="Arial" panose="020B0604020202020204" pitchFamily="34" charset="0"/>
              </a:rPr>
              <a:t>Non-Permanent Appointments </a:t>
            </a:r>
            <a:r>
              <a:rPr lang="en-US" sz="2000" b="1" dirty="0">
                <a:solidFill>
                  <a:srgbClr val="002D73"/>
                </a:solidFill>
                <a:latin typeface="Arial" panose="020B0604020202020204" pitchFamily="34" charset="0"/>
                <a:cs typeface="Arial" panose="020B0604020202020204" pitchFamily="34" charset="0"/>
              </a:rPr>
              <a:t>(cont’d)</a:t>
            </a:r>
            <a:endParaRPr kumimoji="0" lang="en-US" sz="4400" b="1" u="none" strike="noStrike" kern="1200" cap="none" spc="0" normalizeH="0" baseline="0" noProof="0" dirty="0">
              <a:ln>
                <a:noFill/>
              </a:ln>
              <a:solidFill>
                <a:srgbClr val="002D73"/>
              </a:solidFill>
              <a:effectLst/>
              <a:uLnTx/>
              <a:uFillTx/>
              <a:latin typeface="Arial" panose="020B0604020202020204" pitchFamily="34" charset="0"/>
              <a:ea typeface="+mn-ea"/>
              <a:cs typeface="Arial" panose="020B0604020202020204" pitchFamily="34" charset="0"/>
            </a:endParaRPr>
          </a:p>
        </p:txBody>
      </p:sp>
      <p:pic>
        <p:nvPicPr>
          <p:cNvPr id="2" name="c9">
            <a:hlinkClick r:id="" action="ppaction://media"/>
            <a:extLst>
              <a:ext uri="{FF2B5EF4-FFF2-40B4-BE49-F238E27FC236}">
                <a16:creationId xmlns:a16="http://schemas.microsoft.com/office/drawing/2014/main" id="{E86FE447-C2B7-4A2A-B82A-2CFF4EFE8E8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553200" y="6019800"/>
            <a:ext cx="609600" cy="609600"/>
          </a:xfrm>
          <a:prstGeom prst="rect">
            <a:avLst/>
          </a:prstGeom>
        </p:spPr>
      </p:pic>
    </p:spTree>
    <p:extLst>
      <p:ext uri="{BB962C8B-B14F-4D97-AF65-F5344CB8AC3E}">
        <p14:creationId xmlns:p14="http://schemas.microsoft.com/office/powerpoint/2010/main" val="3184019825"/>
      </p:ext>
    </p:extLst>
  </p:cSld>
  <p:clrMapOvr>
    <a:masterClrMapping/>
  </p:clrMapOvr>
  <p:transition spd="slow"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1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Content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ver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ection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Cover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Section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Content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Content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Content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Branded_Powerpoint_Template Body</Template>
  <TotalTime>31695</TotalTime>
  <Words>1531</Words>
  <Application>Microsoft Office PowerPoint</Application>
  <PresentationFormat>On-screen Show (4:3)</PresentationFormat>
  <Paragraphs>341</Paragraphs>
  <Slides>32</Slides>
  <Notes>32</Notes>
  <HiddenSlides>0</HiddenSlides>
  <MMClips>32</MMClips>
  <ScaleCrop>false</ScaleCrop>
  <HeadingPairs>
    <vt:vector size="6" baseType="variant">
      <vt:variant>
        <vt:lpstr>Fonts Used</vt:lpstr>
      </vt:variant>
      <vt:variant>
        <vt:i4>6</vt:i4>
      </vt:variant>
      <vt:variant>
        <vt:lpstr>Theme</vt:lpstr>
      </vt:variant>
      <vt:variant>
        <vt:i4>9</vt:i4>
      </vt:variant>
      <vt:variant>
        <vt:lpstr>Slide Titles</vt:lpstr>
      </vt:variant>
      <vt:variant>
        <vt:i4>32</vt:i4>
      </vt:variant>
    </vt:vector>
  </HeadingPairs>
  <TitlesOfParts>
    <vt:vector size="47" baseType="lpstr">
      <vt:lpstr>Arial</vt:lpstr>
      <vt:lpstr>Calibri</vt:lpstr>
      <vt:lpstr>Courier New</vt:lpstr>
      <vt:lpstr>Garamond</vt:lpstr>
      <vt:lpstr>Times New Roman</vt:lpstr>
      <vt:lpstr>Wingdings</vt:lpstr>
      <vt:lpstr>Content Master</vt:lpstr>
      <vt:lpstr>Cover Master</vt:lpstr>
      <vt:lpstr>Section Master</vt:lpstr>
      <vt:lpstr>2_Custom Design</vt:lpstr>
      <vt:lpstr>1_Cover Master</vt:lpstr>
      <vt:lpstr>1_Section Master</vt:lpstr>
      <vt:lpstr>6_Content Master</vt:lpstr>
      <vt:lpstr>1_Content Master</vt:lpstr>
      <vt:lpstr>3_Content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NYS - DCS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P2 Test</dc:creator>
  <cp:lastModifiedBy>Hensel, Stephen (CS)</cp:lastModifiedBy>
  <cp:revision>1394</cp:revision>
  <cp:lastPrinted>2021-06-22T07:45:53Z</cp:lastPrinted>
  <dcterms:created xsi:type="dcterms:W3CDTF">1998-04-03T19:46:34Z</dcterms:created>
  <dcterms:modified xsi:type="dcterms:W3CDTF">2023-01-03T22:33:14Z</dcterms:modified>
</cp:coreProperties>
</file>